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sldIdLst>
    <p:sldId id="518" r:id="rId2"/>
    <p:sldId id="258" r:id="rId3"/>
    <p:sldId id="256" r:id="rId4"/>
    <p:sldId id="259" r:id="rId5"/>
    <p:sldId id="260" r:id="rId6"/>
    <p:sldId id="267" r:id="rId7"/>
    <p:sldId id="262" r:id="rId8"/>
    <p:sldId id="263" r:id="rId9"/>
    <p:sldId id="264" r:id="rId10"/>
    <p:sldId id="265" r:id="rId11"/>
    <p:sldId id="269" r:id="rId12"/>
    <p:sldId id="266" r:id="rId13"/>
    <p:sldId id="268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9861DE-8C65-4413-B5B9-B71D02C983F5}" v="7" dt="2021-08-09T07:14:44.5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669861DE-8C65-4413-B5B9-B71D02C983F5}"/>
    <pc:docChg chg="undo custSel addSld modSld modMainMaster">
      <pc:chgData name="Nasil Phạm" userId="72956dafe1aa49c0" providerId="LiveId" clId="{669861DE-8C65-4413-B5B9-B71D02C983F5}" dt="2021-08-10T00:51:20.278" v="98" actId="1076"/>
      <pc:docMkLst>
        <pc:docMk/>
      </pc:docMkLst>
      <pc:sldChg chg="modSp mod">
        <pc:chgData name="Nasil Phạm" userId="72956dafe1aa49c0" providerId="LiveId" clId="{669861DE-8C65-4413-B5B9-B71D02C983F5}" dt="2021-08-10T00:50:24.925" v="94" actId="1076"/>
        <pc:sldMkLst>
          <pc:docMk/>
          <pc:sldMk cId="3127150803" sldId="260"/>
        </pc:sldMkLst>
        <pc:spChg chg="mod">
          <ac:chgData name="Nasil Phạm" userId="72956dafe1aa49c0" providerId="LiveId" clId="{669861DE-8C65-4413-B5B9-B71D02C983F5}" dt="2021-08-10T00:50:16.558" v="92" actId="1076"/>
          <ac:spMkLst>
            <pc:docMk/>
            <pc:sldMk cId="3127150803" sldId="260"/>
            <ac:spMk id="5" creationId="{00000000-0000-0000-0000-000000000000}"/>
          </ac:spMkLst>
        </pc:spChg>
        <pc:spChg chg="mod">
          <ac:chgData name="Nasil Phạm" userId="72956dafe1aa49c0" providerId="LiveId" clId="{669861DE-8C65-4413-B5B9-B71D02C983F5}" dt="2021-08-10T00:50:24.925" v="94" actId="1076"/>
          <ac:spMkLst>
            <pc:docMk/>
            <pc:sldMk cId="3127150803" sldId="260"/>
            <ac:spMk id="8" creationId="{00000000-0000-0000-0000-000000000000}"/>
          </ac:spMkLst>
        </pc:spChg>
        <pc:spChg chg="mod">
          <ac:chgData name="Nasil Phạm" userId="72956dafe1aa49c0" providerId="LiveId" clId="{669861DE-8C65-4413-B5B9-B71D02C983F5}" dt="2021-08-10T00:50:22.303" v="93" actId="1076"/>
          <ac:spMkLst>
            <pc:docMk/>
            <pc:sldMk cId="3127150803" sldId="260"/>
            <ac:spMk id="9" creationId="{00000000-0000-0000-0000-000000000000}"/>
          </ac:spMkLst>
        </pc:spChg>
        <pc:spChg chg="mod">
          <ac:chgData name="Nasil Phạm" userId="72956dafe1aa49c0" providerId="LiveId" clId="{669861DE-8C65-4413-B5B9-B71D02C983F5}" dt="2021-08-10T00:50:22.303" v="93" actId="1076"/>
          <ac:spMkLst>
            <pc:docMk/>
            <pc:sldMk cId="3127150803" sldId="260"/>
            <ac:spMk id="10" creationId="{00000000-0000-0000-0000-000000000000}"/>
          </ac:spMkLst>
        </pc:spChg>
        <pc:spChg chg="mod">
          <ac:chgData name="Nasil Phạm" userId="72956dafe1aa49c0" providerId="LiveId" clId="{669861DE-8C65-4413-B5B9-B71D02C983F5}" dt="2021-08-10T00:50:16.558" v="92" actId="1076"/>
          <ac:spMkLst>
            <pc:docMk/>
            <pc:sldMk cId="3127150803" sldId="260"/>
            <ac:spMk id="12" creationId="{00000000-0000-0000-0000-000000000000}"/>
          </ac:spMkLst>
        </pc:spChg>
        <pc:spChg chg="mod">
          <ac:chgData name="Nasil Phạm" userId="72956dafe1aa49c0" providerId="LiveId" clId="{669861DE-8C65-4413-B5B9-B71D02C983F5}" dt="2021-08-10T00:50:16.558" v="92" actId="1076"/>
          <ac:spMkLst>
            <pc:docMk/>
            <pc:sldMk cId="3127150803" sldId="260"/>
            <ac:spMk id="13" creationId="{00000000-0000-0000-0000-000000000000}"/>
          </ac:spMkLst>
        </pc:spChg>
        <pc:spChg chg="mod">
          <ac:chgData name="Nasil Phạm" userId="72956dafe1aa49c0" providerId="LiveId" clId="{669861DE-8C65-4413-B5B9-B71D02C983F5}" dt="2021-08-10T00:50:16.558" v="92" actId="1076"/>
          <ac:spMkLst>
            <pc:docMk/>
            <pc:sldMk cId="3127150803" sldId="260"/>
            <ac:spMk id="14" creationId="{00000000-0000-0000-0000-000000000000}"/>
          </ac:spMkLst>
        </pc:spChg>
        <pc:spChg chg="mod">
          <ac:chgData name="Nasil Phạm" userId="72956dafe1aa49c0" providerId="LiveId" clId="{669861DE-8C65-4413-B5B9-B71D02C983F5}" dt="2021-08-10T00:50:16.558" v="92" actId="1076"/>
          <ac:spMkLst>
            <pc:docMk/>
            <pc:sldMk cId="3127150803" sldId="260"/>
            <ac:spMk id="15" creationId="{00000000-0000-0000-0000-000000000000}"/>
          </ac:spMkLst>
        </pc:spChg>
        <pc:spChg chg="mod">
          <ac:chgData name="Nasil Phạm" userId="72956dafe1aa49c0" providerId="LiveId" clId="{669861DE-8C65-4413-B5B9-B71D02C983F5}" dt="2021-08-10T00:50:16.558" v="92" actId="1076"/>
          <ac:spMkLst>
            <pc:docMk/>
            <pc:sldMk cId="3127150803" sldId="260"/>
            <ac:spMk id="16" creationId="{00000000-0000-0000-0000-000000000000}"/>
          </ac:spMkLst>
        </pc:spChg>
        <pc:spChg chg="mod">
          <ac:chgData name="Nasil Phạm" userId="72956dafe1aa49c0" providerId="LiveId" clId="{669861DE-8C65-4413-B5B9-B71D02C983F5}" dt="2021-08-10T00:50:16.558" v="92" actId="1076"/>
          <ac:spMkLst>
            <pc:docMk/>
            <pc:sldMk cId="3127150803" sldId="260"/>
            <ac:spMk id="17" creationId="{00000000-0000-0000-0000-000000000000}"/>
          </ac:spMkLst>
        </pc:spChg>
        <pc:spChg chg="mod">
          <ac:chgData name="Nasil Phạm" userId="72956dafe1aa49c0" providerId="LiveId" clId="{669861DE-8C65-4413-B5B9-B71D02C983F5}" dt="2021-08-10T00:50:16.558" v="92" actId="1076"/>
          <ac:spMkLst>
            <pc:docMk/>
            <pc:sldMk cId="3127150803" sldId="260"/>
            <ac:spMk id="18" creationId="{00000000-0000-0000-0000-000000000000}"/>
          </ac:spMkLst>
        </pc:spChg>
        <pc:spChg chg="mod">
          <ac:chgData name="Nasil Phạm" userId="72956dafe1aa49c0" providerId="LiveId" clId="{669861DE-8C65-4413-B5B9-B71D02C983F5}" dt="2021-08-10T00:50:16.558" v="92" actId="1076"/>
          <ac:spMkLst>
            <pc:docMk/>
            <pc:sldMk cId="3127150803" sldId="260"/>
            <ac:spMk id="19" creationId="{00000000-0000-0000-0000-000000000000}"/>
          </ac:spMkLst>
        </pc:spChg>
        <pc:spChg chg="mod">
          <ac:chgData name="Nasil Phạm" userId="72956dafe1aa49c0" providerId="LiveId" clId="{669861DE-8C65-4413-B5B9-B71D02C983F5}" dt="2021-08-10T00:50:16.558" v="92" actId="1076"/>
          <ac:spMkLst>
            <pc:docMk/>
            <pc:sldMk cId="3127150803" sldId="260"/>
            <ac:spMk id="20" creationId="{00000000-0000-0000-0000-000000000000}"/>
          </ac:spMkLst>
        </pc:spChg>
        <pc:spChg chg="mod">
          <ac:chgData name="Nasil Phạm" userId="72956dafe1aa49c0" providerId="LiveId" clId="{669861DE-8C65-4413-B5B9-B71D02C983F5}" dt="2021-08-10T00:50:16.558" v="92" actId="1076"/>
          <ac:spMkLst>
            <pc:docMk/>
            <pc:sldMk cId="3127150803" sldId="260"/>
            <ac:spMk id="21" creationId="{00000000-0000-0000-0000-000000000000}"/>
          </ac:spMkLst>
        </pc:spChg>
      </pc:sldChg>
      <pc:sldChg chg="modSp mod">
        <pc:chgData name="Nasil Phạm" userId="72956dafe1aa49c0" providerId="LiveId" clId="{669861DE-8C65-4413-B5B9-B71D02C983F5}" dt="2021-08-10T00:51:09.533" v="95" actId="1076"/>
        <pc:sldMkLst>
          <pc:docMk/>
          <pc:sldMk cId="1782529817" sldId="262"/>
        </pc:sldMkLst>
        <pc:spChg chg="mod">
          <ac:chgData name="Nasil Phạm" userId="72956dafe1aa49c0" providerId="LiveId" clId="{669861DE-8C65-4413-B5B9-B71D02C983F5}" dt="2021-08-10T00:51:09.533" v="95" actId="1076"/>
          <ac:spMkLst>
            <pc:docMk/>
            <pc:sldMk cId="1782529817" sldId="262"/>
            <ac:spMk id="12" creationId="{00000000-0000-0000-0000-000000000000}"/>
          </ac:spMkLst>
        </pc:spChg>
      </pc:sldChg>
      <pc:sldChg chg="modSp mod">
        <pc:chgData name="Nasil Phạm" userId="72956dafe1aa49c0" providerId="LiveId" clId="{669861DE-8C65-4413-B5B9-B71D02C983F5}" dt="2021-08-09T07:14:44.507" v="86" actId="1076"/>
        <pc:sldMkLst>
          <pc:docMk/>
          <pc:sldMk cId="2699242216" sldId="265"/>
        </pc:sldMkLst>
        <pc:spChg chg="mod">
          <ac:chgData name="Nasil Phạm" userId="72956dafe1aa49c0" providerId="LiveId" clId="{669861DE-8C65-4413-B5B9-B71D02C983F5}" dt="2021-08-09T07:14:44.507" v="86" actId="1076"/>
          <ac:spMkLst>
            <pc:docMk/>
            <pc:sldMk cId="2699242216" sldId="265"/>
            <ac:spMk id="6" creationId="{00000000-0000-0000-0000-000000000000}"/>
          </ac:spMkLst>
        </pc:spChg>
        <pc:graphicFrameChg chg="mod">
          <ac:chgData name="Nasil Phạm" userId="72956dafe1aa49c0" providerId="LiveId" clId="{669861DE-8C65-4413-B5B9-B71D02C983F5}" dt="2021-08-09T07:14:41.689" v="85" actId="1076"/>
          <ac:graphicFrameMkLst>
            <pc:docMk/>
            <pc:sldMk cId="2699242216" sldId="265"/>
            <ac:graphicFrameMk id="5" creationId="{00000000-0000-0000-0000-000000000000}"/>
          </ac:graphicFrameMkLst>
        </pc:graphicFrameChg>
      </pc:sldChg>
      <pc:sldChg chg="modSp mod">
        <pc:chgData name="Nasil Phạm" userId="72956dafe1aa49c0" providerId="LiveId" clId="{669861DE-8C65-4413-B5B9-B71D02C983F5}" dt="2021-08-10T00:51:20.278" v="98" actId="1076"/>
        <pc:sldMkLst>
          <pc:docMk/>
          <pc:sldMk cId="675925704" sldId="269"/>
        </pc:sldMkLst>
        <pc:picChg chg="mod">
          <ac:chgData name="Nasil Phạm" userId="72956dafe1aa49c0" providerId="LiveId" clId="{669861DE-8C65-4413-B5B9-B71D02C983F5}" dt="2021-08-10T00:51:20.278" v="98" actId="1076"/>
          <ac:picMkLst>
            <pc:docMk/>
            <pc:sldMk cId="675925704" sldId="269"/>
            <ac:picMk id="5" creationId="{00000000-0000-0000-0000-000000000000}"/>
          </ac:picMkLst>
        </pc:picChg>
      </pc:sldChg>
      <pc:sldChg chg="add">
        <pc:chgData name="Nasil Phạm" userId="72956dafe1aa49c0" providerId="LiveId" clId="{669861DE-8C65-4413-B5B9-B71D02C983F5}" dt="2021-08-09T07:11:42.923" v="0"/>
        <pc:sldMkLst>
          <pc:docMk/>
          <pc:sldMk cId="1510731552" sldId="517"/>
        </pc:sldMkLst>
      </pc:sldChg>
      <pc:sldChg chg="addSp delSp modSp new mod">
        <pc:chgData name="Nasil Phạm" userId="72956dafe1aa49c0" providerId="LiveId" clId="{669861DE-8C65-4413-B5B9-B71D02C983F5}" dt="2021-08-09T07:13:00.415" v="7"/>
        <pc:sldMkLst>
          <pc:docMk/>
          <pc:sldMk cId="393765435" sldId="518"/>
        </pc:sldMkLst>
        <pc:spChg chg="del">
          <ac:chgData name="Nasil Phạm" userId="72956dafe1aa49c0" providerId="LiveId" clId="{669861DE-8C65-4413-B5B9-B71D02C983F5}" dt="2021-08-09T07:11:49.252" v="3" actId="478"/>
          <ac:spMkLst>
            <pc:docMk/>
            <pc:sldMk cId="393765435" sldId="518"/>
            <ac:spMk id="2" creationId="{E61111DC-B84C-44F9-8D3F-6DDD6AA8FF33}"/>
          </ac:spMkLst>
        </pc:spChg>
        <pc:spChg chg="del">
          <ac:chgData name="Nasil Phạm" userId="72956dafe1aa49c0" providerId="LiveId" clId="{669861DE-8C65-4413-B5B9-B71D02C983F5}" dt="2021-08-09T07:11:48.701" v="2" actId="478"/>
          <ac:spMkLst>
            <pc:docMk/>
            <pc:sldMk cId="393765435" sldId="518"/>
            <ac:spMk id="3" creationId="{F0FE2B55-2627-48C7-B816-7AFCAF03DD00}"/>
          </ac:spMkLst>
        </pc:spChg>
        <pc:spChg chg="add mod">
          <ac:chgData name="Nasil Phạm" userId="72956dafe1aa49c0" providerId="LiveId" clId="{669861DE-8C65-4413-B5B9-B71D02C983F5}" dt="2021-08-09T07:13:00.415" v="7"/>
          <ac:spMkLst>
            <pc:docMk/>
            <pc:sldMk cId="393765435" sldId="518"/>
            <ac:spMk id="6" creationId="{4EDA3841-FFCC-4367-8330-2040657E8C39}"/>
          </ac:spMkLst>
        </pc:spChg>
        <pc:spChg chg="add mod">
          <ac:chgData name="Nasil Phạm" userId="72956dafe1aa49c0" providerId="LiveId" clId="{669861DE-8C65-4413-B5B9-B71D02C983F5}" dt="2021-08-09T07:13:00.415" v="7"/>
          <ac:spMkLst>
            <pc:docMk/>
            <pc:sldMk cId="393765435" sldId="518"/>
            <ac:spMk id="7" creationId="{4C057966-7EBE-4DDE-8D39-5E357AD6455F}"/>
          </ac:spMkLst>
        </pc:spChg>
        <pc:spChg chg="add mod">
          <ac:chgData name="Nasil Phạm" userId="72956dafe1aa49c0" providerId="LiveId" clId="{669861DE-8C65-4413-B5B9-B71D02C983F5}" dt="2021-08-09T07:13:00.415" v="7"/>
          <ac:spMkLst>
            <pc:docMk/>
            <pc:sldMk cId="393765435" sldId="518"/>
            <ac:spMk id="8" creationId="{B7C8C571-E0D7-47DD-8B5D-2E180CDD47FD}"/>
          </ac:spMkLst>
        </pc:spChg>
        <pc:picChg chg="add mod">
          <ac:chgData name="Nasil Phạm" userId="72956dafe1aa49c0" providerId="LiveId" clId="{669861DE-8C65-4413-B5B9-B71D02C983F5}" dt="2021-08-09T07:13:00.415" v="7"/>
          <ac:picMkLst>
            <pc:docMk/>
            <pc:sldMk cId="393765435" sldId="518"/>
            <ac:picMk id="4" creationId="{A2E15969-C82D-4AB7-9890-9F0ADF7AAAE0}"/>
          </ac:picMkLst>
        </pc:picChg>
        <pc:picChg chg="add mod">
          <ac:chgData name="Nasil Phạm" userId="72956dafe1aa49c0" providerId="LiveId" clId="{669861DE-8C65-4413-B5B9-B71D02C983F5}" dt="2021-08-09T07:13:00.415" v="7"/>
          <ac:picMkLst>
            <pc:docMk/>
            <pc:sldMk cId="393765435" sldId="518"/>
            <ac:picMk id="5" creationId="{2BB365B5-3BCB-4D58-AB53-677BF4068264}"/>
          </ac:picMkLst>
        </pc:picChg>
      </pc:sldChg>
      <pc:sldChg chg="new">
        <pc:chgData name="Nasil Phạm" userId="72956dafe1aa49c0" providerId="LiveId" clId="{669861DE-8C65-4413-B5B9-B71D02C983F5}" dt="2021-08-09T07:14:02.784" v="83" actId="680"/>
        <pc:sldMkLst>
          <pc:docMk/>
          <pc:sldMk cId="1808282179" sldId="519"/>
        </pc:sldMkLst>
      </pc:sldChg>
      <pc:sldMasterChg chg="addSp modSp modSldLayout">
        <pc:chgData name="Nasil Phạm" userId="72956dafe1aa49c0" providerId="LiveId" clId="{669861DE-8C65-4413-B5B9-B71D02C983F5}" dt="2021-08-09T07:13:56.438" v="82"/>
        <pc:sldMasterMkLst>
          <pc:docMk/>
          <pc:sldMasterMk cId="725370576" sldId="2147483648"/>
        </pc:sldMasterMkLst>
        <pc:spChg chg="add mod">
          <ac:chgData name="Nasil Phạm" userId="72956dafe1aa49c0" providerId="LiveId" clId="{669861DE-8C65-4413-B5B9-B71D02C983F5}" dt="2021-08-09T07:13:56.438" v="82"/>
          <ac:spMkLst>
            <pc:docMk/>
            <pc:sldMasterMk cId="725370576" sldId="2147483648"/>
            <ac:spMk id="8" creationId="{04D2C73B-5CF7-4094-B6D7-237B234440EC}"/>
          </ac:spMkLst>
        </pc:spChg>
        <pc:picChg chg="add mod">
          <ac:chgData name="Nasil Phạm" userId="72956dafe1aa49c0" providerId="LiveId" clId="{669861DE-8C65-4413-B5B9-B71D02C983F5}" dt="2021-08-09T07:13:56.438" v="82"/>
          <ac:picMkLst>
            <pc:docMk/>
            <pc:sldMasterMk cId="725370576" sldId="2147483648"/>
            <ac:picMk id="7" creationId="{D7769538-E567-4548-B2FD-284872B52F9D}"/>
          </ac:picMkLst>
        </pc:picChg>
        <pc:picChg chg="add mod">
          <ac:chgData name="Nasil Phạm" userId="72956dafe1aa49c0" providerId="LiveId" clId="{669861DE-8C65-4413-B5B9-B71D02C983F5}" dt="2021-08-09T07:13:56.438" v="82"/>
          <ac:picMkLst>
            <pc:docMk/>
            <pc:sldMasterMk cId="725370576" sldId="2147483648"/>
            <ac:picMk id="9" creationId="{DA641EF8-917B-4B26-8A50-7B7F86A9C13E}"/>
          </ac:picMkLst>
        </pc:picChg>
        <pc:sldLayoutChg chg="addSp modSp mod">
          <pc:chgData name="Nasil Phạm" userId="72956dafe1aa49c0" providerId="LiveId" clId="{669861DE-8C65-4413-B5B9-B71D02C983F5}" dt="2021-08-09T07:12:54.759" v="6" actId="1076"/>
          <pc:sldLayoutMkLst>
            <pc:docMk/>
            <pc:sldMasterMk cId="725370576" sldId="2147483648"/>
            <pc:sldLayoutMk cId="2583750494" sldId="2147483659"/>
          </pc:sldLayoutMkLst>
          <pc:spChg chg="add mod ord">
            <ac:chgData name="Nasil Phạm" userId="72956dafe1aa49c0" providerId="LiveId" clId="{669861DE-8C65-4413-B5B9-B71D02C983F5}" dt="2021-08-09T07:12:54.759" v="6" actId="1076"/>
            <ac:spMkLst>
              <pc:docMk/>
              <pc:sldMasterMk cId="725370576" sldId="2147483648"/>
              <pc:sldLayoutMk cId="2583750494" sldId="2147483659"/>
              <ac:spMk id="9" creationId="{D84D8F1C-EFF3-410E-8B63-9715C3408C8A}"/>
            </ac:spMkLst>
          </pc:spChg>
          <pc:spChg chg="add mod ord">
            <ac:chgData name="Nasil Phạm" userId="72956dafe1aa49c0" providerId="LiveId" clId="{669861DE-8C65-4413-B5B9-B71D02C983F5}" dt="2021-08-09T07:12:54.759" v="6" actId="1076"/>
            <ac:spMkLst>
              <pc:docMk/>
              <pc:sldMasterMk cId="725370576" sldId="2147483648"/>
              <pc:sldLayoutMk cId="2583750494" sldId="2147483659"/>
              <ac:spMk id="10" creationId="{371375EB-0809-4CDC-9F33-E49F44EFC1FC}"/>
            </ac:spMkLst>
          </pc:spChg>
          <pc:spChg chg="add mod ord">
            <ac:chgData name="Nasil Phạm" userId="72956dafe1aa49c0" providerId="LiveId" clId="{669861DE-8C65-4413-B5B9-B71D02C983F5}" dt="2021-08-09T07:12:40.203" v="5" actId="166"/>
            <ac:spMkLst>
              <pc:docMk/>
              <pc:sldMasterMk cId="725370576" sldId="2147483648"/>
              <pc:sldLayoutMk cId="2583750494" sldId="2147483659"/>
              <ac:spMk id="11" creationId="{477EB0AB-AEAE-4F5E-AF27-0EA491C74E03}"/>
            </ac:spMkLst>
          </pc:spChg>
          <pc:picChg chg="add mod ord">
            <ac:chgData name="Nasil Phạm" userId="72956dafe1aa49c0" providerId="LiveId" clId="{669861DE-8C65-4413-B5B9-B71D02C983F5}" dt="2021-08-09T07:12:54.759" v="6" actId="1076"/>
            <ac:picMkLst>
              <pc:docMk/>
              <pc:sldMasterMk cId="725370576" sldId="2147483648"/>
              <pc:sldLayoutMk cId="2583750494" sldId="2147483659"/>
              <ac:picMk id="7" creationId="{BFBA6F8D-EB28-4E93-8826-DCD4E8DFBA4A}"/>
            </ac:picMkLst>
          </pc:picChg>
          <pc:picChg chg="add mod ord">
            <ac:chgData name="Nasil Phạm" userId="72956dafe1aa49c0" providerId="LiveId" clId="{669861DE-8C65-4413-B5B9-B71D02C983F5}" dt="2021-08-09T07:12:40.203" v="5" actId="166"/>
            <ac:picMkLst>
              <pc:docMk/>
              <pc:sldMasterMk cId="725370576" sldId="2147483648"/>
              <pc:sldLayoutMk cId="2583750494" sldId="2147483659"/>
              <ac:picMk id="8" creationId="{60045FB2-E6A2-4F52-83E2-172FA4F05369}"/>
            </ac:picMkLst>
          </pc:picChg>
        </pc:sldLayoutChg>
        <pc:sldLayoutChg chg="modSp mod">
          <pc:chgData name="Nasil Phạm" userId="72956dafe1aa49c0" providerId="LiveId" clId="{669861DE-8C65-4413-B5B9-B71D02C983F5}" dt="2021-08-09T07:13:44.181" v="81" actId="1037"/>
          <pc:sldLayoutMkLst>
            <pc:docMk/>
            <pc:sldMasterMk cId="725370576" sldId="2147483648"/>
            <pc:sldLayoutMk cId="1952451240" sldId="2147483661"/>
          </pc:sldLayoutMkLst>
          <pc:spChg chg="mod">
            <ac:chgData name="Nasil Phạm" userId="72956dafe1aa49c0" providerId="LiveId" clId="{669861DE-8C65-4413-B5B9-B71D02C983F5}" dt="2021-08-09T07:13:26.761" v="27" actId="20577"/>
            <ac:spMkLst>
              <pc:docMk/>
              <pc:sldMasterMk cId="725370576" sldId="2147483648"/>
              <pc:sldLayoutMk cId="1952451240" sldId="2147483661"/>
              <ac:spMk id="20" creationId="{4031702D-1C58-49CA-A7CB-B4EF0021C8A3}"/>
            </ac:spMkLst>
          </pc:spChg>
          <pc:spChg chg="mod">
            <ac:chgData name="Nasil Phạm" userId="72956dafe1aa49c0" providerId="LiveId" clId="{669861DE-8C65-4413-B5B9-B71D02C983F5}" dt="2021-08-09T07:13:44.181" v="81" actId="1037"/>
            <ac:spMkLst>
              <pc:docMk/>
              <pc:sldMasterMk cId="725370576" sldId="2147483648"/>
              <pc:sldLayoutMk cId="1952451240" sldId="2147483661"/>
              <ac:spMk id="21" creationId="{7906B193-ED6B-4AA8-AC54-DB2A501FADDA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0FE005A-C4B8-4B55-8E77-D5F09B80B18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EADD-F311-44B8-B0F9-A207F3486E7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1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05A-C4B8-4B55-8E77-D5F09B80B18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EADD-F311-44B8-B0F9-A207F3486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0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05A-C4B8-4B55-8E77-D5F09B80B18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EADD-F311-44B8-B0F9-A207F3486E7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FBA6F8D-EB28-4E93-8826-DCD4E8DFBA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55" y="75027"/>
            <a:ext cx="7488958" cy="6646448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60045FB2-E6A2-4F52-83E2-172FA4F05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8781865" y="4302350"/>
            <a:ext cx="491117" cy="705988"/>
          </a:xfrm>
          <a:prstGeom prst="rect">
            <a:avLst/>
          </a:prstGeom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D84D8F1C-EFF3-410E-8B63-9715C3408C8A}"/>
              </a:ext>
            </a:extLst>
          </p:cNvPr>
          <p:cNvSpPr/>
          <p:nvPr userDrawn="1"/>
        </p:nvSpPr>
        <p:spPr>
          <a:xfrm>
            <a:off x="8900250" y="2389388"/>
            <a:ext cx="2445485" cy="15202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375EB-0809-4CDC-9F33-E49F44EFC1FC}"/>
              </a:ext>
            </a:extLst>
          </p:cNvPr>
          <p:cNvSpPr txBox="1"/>
          <p:nvPr userDrawn="1"/>
        </p:nvSpPr>
        <p:spPr>
          <a:xfrm>
            <a:off x="9271462" y="2493956"/>
            <a:ext cx="207275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rgbClr val="009A4E"/>
                </a:solidFill>
                <a:latin typeface="Lato Black"/>
                <a:cs typeface="Lato Black"/>
              </a:rPr>
              <a:t>Friends Series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7EB0AB-AEAE-4F5E-AF27-0EA491C74E03}"/>
              </a:ext>
            </a:extLst>
          </p:cNvPr>
          <p:cNvSpPr txBox="1"/>
          <p:nvPr userDrawn="1"/>
        </p:nvSpPr>
        <p:spPr>
          <a:xfrm>
            <a:off x="9272982" y="4585981"/>
            <a:ext cx="207275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2917850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2: Days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6923185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4: Vocabulary + Listening </a:t>
            </a:r>
          </a:p>
        </p:txBody>
      </p:sp>
    </p:spTree>
    <p:extLst>
      <p:ext uri="{BB962C8B-B14F-4D97-AF65-F5344CB8AC3E}">
        <p14:creationId xmlns:p14="http://schemas.microsoft.com/office/powerpoint/2010/main" val="195245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05A-C4B8-4B55-8E77-D5F09B80B18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EADD-F311-44B8-B0F9-A207F3486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9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05A-C4B8-4B55-8E77-D5F09B80B18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EADD-F311-44B8-B0F9-A207F3486E7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091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05A-C4B8-4B55-8E77-D5F09B80B18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EADD-F311-44B8-B0F9-A207F3486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6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05A-C4B8-4B55-8E77-D5F09B80B18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EADD-F311-44B8-B0F9-A207F3486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6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05A-C4B8-4B55-8E77-D5F09B80B18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EADD-F311-44B8-B0F9-A207F3486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05A-C4B8-4B55-8E77-D5F09B80B18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EADD-F311-44B8-B0F9-A207F3486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1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05A-C4B8-4B55-8E77-D5F09B80B18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EADD-F311-44B8-B0F9-A207F3486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04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005A-C4B8-4B55-8E77-D5F09B80B18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3EADD-F311-44B8-B0F9-A207F3486E7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46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0FE005A-C4B8-4B55-8E77-D5F09B80B18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293EADD-F311-44B8-B0F9-A207F3486E7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769538-E567-4548-B2FD-284872B52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D2C73B-5CF7-4094-B6D7-237B234440EC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A641EF8-917B-4B26-8A50-7B7F86A9C1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8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61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20150513_163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2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72000"/>
            <a:ext cx="2057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3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1981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 descr="thank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8" name="WordArt 18" descr="hoa4"/>
          <p:cNvSpPr>
            <a:spLocks noChangeArrowheads="1" noChangeShapeType="1" noTextEdit="1"/>
          </p:cNvSpPr>
          <p:nvPr/>
        </p:nvSpPr>
        <p:spPr bwMode="auto">
          <a:xfrm>
            <a:off x="3804138" y="4572000"/>
            <a:ext cx="4495800" cy="1143000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i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FRIENDS PLUS 6</a:t>
            </a:r>
            <a:endParaRPr lang="en-US" sz="3600" b="1" i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BD523A6-379D-49B1-A655-7E80D0AEEAC4}"/>
              </a:ext>
            </a:extLst>
          </p:cNvPr>
          <p:cNvSpPr txBox="1">
            <a:spLocks/>
          </p:cNvSpPr>
          <p:nvPr/>
        </p:nvSpPr>
        <p:spPr>
          <a:xfrm>
            <a:off x="2281238" y="1028700"/>
            <a:ext cx="7015162" cy="5715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BINH KHANH SECONDARY SCHOOL</a:t>
            </a:r>
            <a:endParaRPr lang="en-SG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5395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395671"/>
              </p:ext>
            </p:extLst>
          </p:nvPr>
        </p:nvGraphicFramePr>
        <p:xfrm>
          <a:off x="2" y="2093907"/>
          <a:ext cx="12191998" cy="18045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672201915"/>
                    </a:ext>
                  </a:extLst>
                </a:gridCol>
                <a:gridCol w="1687286">
                  <a:extLst>
                    <a:ext uri="{9D8B030D-6E8A-4147-A177-3AD203B41FA5}">
                      <a16:colId xmlns:a16="http://schemas.microsoft.com/office/drawing/2014/main" val="3102396806"/>
                    </a:ext>
                  </a:extLst>
                </a:gridCol>
                <a:gridCol w="1335505">
                  <a:extLst>
                    <a:ext uri="{9D8B030D-6E8A-4147-A177-3AD203B41FA5}">
                      <a16:colId xmlns:a16="http://schemas.microsoft.com/office/drawing/2014/main" val="1774913637"/>
                    </a:ext>
                  </a:extLst>
                </a:gridCol>
                <a:gridCol w="1840832">
                  <a:extLst>
                    <a:ext uri="{9D8B030D-6E8A-4147-A177-3AD203B41FA5}">
                      <a16:colId xmlns:a16="http://schemas.microsoft.com/office/drawing/2014/main" val="1062629416"/>
                    </a:ext>
                  </a:extLst>
                </a:gridCol>
                <a:gridCol w="2103233">
                  <a:extLst>
                    <a:ext uri="{9D8B030D-6E8A-4147-A177-3AD203B41FA5}">
                      <a16:colId xmlns:a16="http://schemas.microsoft.com/office/drawing/2014/main" val="2718821685"/>
                    </a:ext>
                  </a:extLst>
                </a:gridCol>
                <a:gridCol w="2119851">
                  <a:extLst>
                    <a:ext uri="{9D8B030D-6E8A-4147-A177-3AD203B41FA5}">
                      <a16:colId xmlns:a16="http://schemas.microsoft.com/office/drawing/2014/main" val="2762502042"/>
                    </a:ext>
                  </a:extLst>
                </a:gridCol>
                <a:gridCol w="1363577">
                  <a:extLst>
                    <a:ext uri="{9D8B030D-6E8A-4147-A177-3AD203B41FA5}">
                      <a16:colId xmlns:a16="http://schemas.microsoft.com/office/drawing/2014/main" val="1356135559"/>
                    </a:ext>
                  </a:extLst>
                </a:gridCol>
              </a:tblGrid>
              <a:tr h="73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7625" marR="47625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7625" marR="47625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7625" marR="47625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7625" marR="47625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7625" marR="47625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7625" marR="47625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7625" marR="47625" marT="31750" marB="31750" anchor="ctr"/>
                </a:tc>
                <a:extLst>
                  <a:ext uri="{0D108BD9-81ED-4DB2-BD59-A6C34878D82A}">
                    <a16:rowId xmlns:a16="http://schemas.microsoft.com/office/drawing/2014/main" val="1856298365"/>
                  </a:ext>
                </a:extLst>
              </a:tr>
              <a:tr h="73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always</a:t>
                      </a:r>
                      <a:endParaRPr lang="en-US" sz="3000" b="1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7625" marR="47625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usually/ normally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7625" marR="47625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often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7625" marR="47625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sometimes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7625" marR="47625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occasionally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7625" marR="47625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hardly ever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7625" marR="47625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never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7625" marR="47625" marT="31750" marB="31750" anchor="ctr"/>
                </a:tc>
                <a:extLst>
                  <a:ext uri="{0D108BD9-81ED-4DB2-BD59-A6C34878D82A}">
                    <a16:rowId xmlns:a16="http://schemas.microsoft.com/office/drawing/2014/main" val="1793246397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" y="3964599"/>
            <a:ext cx="1219199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40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40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40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40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40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40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40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40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40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00550" algn="l"/>
              </a:tabLs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+ They are usually before the main verb, or between the auxiliary and the main verb. But they come after the verb to be.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00550" algn="l"/>
              </a:tabLst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always eat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breakfast before going to school.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00550" algn="l"/>
              </a:tabLs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      She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is never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late for school.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73802"/>
            <a:ext cx="66116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400550" algn="l"/>
              </a:tabLst>
            </a:pP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+ Grammar point: Frequency adverbs: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407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4: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 of three things that you often do and three things that you don’t often do in Tet. Write sentences and say why you like or dislike them.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422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407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4: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 of three things that you often do and three things that you don’t often do in Tet. Write sentences and say why you like or dislike them.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7" y="1566721"/>
            <a:ext cx="10232856" cy="454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257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same Street- Happy Lunar New Year Song!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29026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54509" y="29869"/>
            <a:ext cx="443441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DRAW A MINDMAP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6645"/>
            <a:ext cx="3254509" cy="2421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9" y="481353"/>
            <a:ext cx="2849222" cy="3705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605" y="747431"/>
            <a:ext cx="3210427" cy="1995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758" y="4863786"/>
            <a:ext cx="3553326" cy="19942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0273" y="4436645"/>
            <a:ext cx="3567720" cy="2435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1789" y="2742918"/>
            <a:ext cx="3225295" cy="2015810"/>
          </a:xfrm>
          <a:prstGeom prst="rect">
            <a:avLst/>
          </a:prstGeom>
        </p:spPr>
      </p:pic>
      <p:pic>
        <p:nvPicPr>
          <p:cNvPr id="3074" name="Picture 2" descr="Những điều cần lưu ý khi đi tảo mộ - Quantrimang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758" y="676200"/>
            <a:ext cx="3326908" cy="217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/>
          <p:cNvSpPr/>
          <p:nvPr/>
        </p:nvSpPr>
        <p:spPr>
          <a:xfrm>
            <a:off x="5522495" y="1736360"/>
            <a:ext cx="2008125" cy="1776861"/>
          </a:xfrm>
          <a:custGeom>
            <a:avLst/>
            <a:gdLst>
              <a:gd name="connsiteX0" fmla="*/ 0 w 2008125"/>
              <a:gd name="connsiteY0" fmla="*/ 1776861 h 1776861"/>
              <a:gd name="connsiteX1" fmla="*/ 1961147 w 2008125"/>
              <a:gd name="connsiteY1" fmla="*/ 1379819 h 1776861"/>
              <a:gd name="connsiteX2" fmla="*/ 1395663 w 2008125"/>
              <a:gd name="connsiteY2" fmla="*/ 128535 h 1776861"/>
              <a:gd name="connsiteX3" fmla="*/ 1383631 w 2008125"/>
              <a:gd name="connsiteY3" fmla="*/ 104472 h 177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125" h="1776861">
                <a:moveTo>
                  <a:pt x="0" y="1776861"/>
                </a:moveTo>
                <a:cubicBezTo>
                  <a:pt x="864268" y="1715700"/>
                  <a:pt x="1728536" y="1654540"/>
                  <a:pt x="1961147" y="1379819"/>
                </a:cubicBezTo>
                <a:cubicBezTo>
                  <a:pt x="2193758" y="1105098"/>
                  <a:pt x="1491916" y="341093"/>
                  <a:pt x="1395663" y="128535"/>
                </a:cubicBezTo>
                <a:cubicBezTo>
                  <a:pt x="1299410" y="-84023"/>
                  <a:pt x="1341520" y="10224"/>
                  <a:pt x="1383631" y="104472"/>
                </a:cubicBezTo>
              </a:path>
            </a:pathLst>
          </a:custGeom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7519737" y="1780674"/>
            <a:ext cx="469231" cy="1299410"/>
          </a:xfrm>
          <a:custGeom>
            <a:avLst/>
            <a:gdLst>
              <a:gd name="connsiteX0" fmla="*/ 0 w 469231"/>
              <a:gd name="connsiteY0" fmla="*/ 1299410 h 1299410"/>
              <a:gd name="connsiteX1" fmla="*/ 144379 w 469231"/>
              <a:gd name="connsiteY1" fmla="*/ 336884 h 1299410"/>
              <a:gd name="connsiteX2" fmla="*/ 469231 w 469231"/>
              <a:gd name="connsiteY2" fmla="*/ 0 h 1299410"/>
              <a:gd name="connsiteX3" fmla="*/ 469231 w 469231"/>
              <a:gd name="connsiteY3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231" h="1299410">
                <a:moveTo>
                  <a:pt x="0" y="1299410"/>
                </a:moveTo>
                <a:cubicBezTo>
                  <a:pt x="33087" y="926431"/>
                  <a:pt x="66174" y="553452"/>
                  <a:pt x="144379" y="336884"/>
                </a:cubicBezTo>
                <a:cubicBezTo>
                  <a:pt x="222584" y="120316"/>
                  <a:pt x="469231" y="0"/>
                  <a:pt x="469231" y="0"/>
                </a:cubicBezTo>
                <a:lnTo>
                  <a:pt x="469231" y="0"/>
                </a:lnTo>
              </a:path>
            </a:pathLst>
          </a:custGeom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7459579" y="2965813"/>
            <a:ext cx="830179" cy="691787"/>
          </a:xfrm>
          <a:custGeom>
            <a:avLst/>
            <a:gdLst>
              <a:gd name="connsiteX0" fmla="*/ 0 w 830179"/>
              <a:gd name="connsiteY0" fmla="*/ 174429 h 691787"/>
              <a:gd name="connsiteX1" fmla="*/ 288758 w 830179"/>
              <a:gd name="connsiteY1" fmla="*/ 30050 h 691787"/>
              <a:gd name="connsiteX2" fmla="*/ 830179 w 830179"/>
              <a:gd name="connsiteY2" fmla="*/ 691787 h 691787"/>
              <a:gd name="connsiteX3" fmla="*/ 830179 w 830179"/>
              <a:gd name="connsiteY3" fmla="*/ 691787 h 69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179" h="691787">
                <a:moveTo>
                  <a:pt x="0" y="174429"/>
                </a:moveTo>
                <a:cubicBezTo>
                  <a:pt x="75197" y="59126"/>
                  <a:pt x="150395" y="-56176"/>
                  <a:pt x="288758" y="30050"/>
                </a:cubicBezTo>
                <a:cubicBezTo>
                  <a:pt x="427121" y="116276"/>
                  <a:pt x="830179" y="691787"/>
                  <a:pt x="830179" y="691787"/>
                </a:cubicBezTo>
                <a:lnTo>
                  <a:pt x="830179" y="691787"/>
                </a:lnTo>
              </a:path>
            </a:pathLst>
          </a:custGeom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7531768" y="3031958"/>
            <a:ext cx="433137" cy="2791326"/>
          </a:xfrm>
          <a:custGeom>
            <a:avLst/>
            <a:gdLst>
              <a:gd name="connsiteX0" fmla="*/ 433137 w 433137"/>
              <a:gd name="connsiteY0" fmla="*/ 2791326 h 2791326"/>
              <a:gd name="connsiteX1" fmla="*/ 120316 w 433137"/>
              <a:gd name="connsiteY1" fmla="*/ 2237874 h 2791326"/>
              <a:gd name="connsiteX2" fmla="*/ 0 w 433137"/>
              <a:gd name="connsiteY2" fmla="*/ 0 h 2791326"/>
              <a:gd name="connsiteX3" fmla="*/ 0 w 433137"/>
              <a:gd name="connsiteY3" fmla="*/ 0 h 279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137" h="2791326">
                <a:moveTo>
                  <a:pt x="433137" y="2791326"/>
                </a:moveTo>
                <a:cubicBezTo>
                  <a:pt x="312821" y="2747210"/>
                  <a:pt x="192505" y="2703095"/>
                  <a:pt x="120316" y="2237874"/>
                </a:cubicBezTo>
                <a:cubicBezTo>
                  <a:pt x="48127" y="177265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126328" y="3043989"/>
            <a:ext cx="1393409" cy="1395664"/>
          </a:xfrm>
          <a:custGeom>
            <a:avLst/>
            <a:gdLst>
              <a:gd name="connsiteX0" fmla="*/ 57904 w 1393409"/>
              <a:gd name="connsiteY0" fmla="*/ 1395664 h 1395664"/>
              <a:gd name="connsiteX1" fmla="*/ 118061 w 1393409"/>
              <a:gd name="connsiteY1" fmla="*/ 1010653 h 1395664"/>
              <a:gd name="connsiteX2" fmla="*/ 1116683 w 1393409"/>
              <a:gd name="connsiteY2" fmla="*/ 685800 h 1395664"/>
              <a:gd name="connsiteX3" fmla="*/ 1393409 w 1393409"/>
              <a:gd name="connsiteY3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3409" h="1395664">
                <a:moveTo>
                  <a:pt x="57904" y="1395664"/>
                </a:moveTo>
                <a:cubicBezTo>
                  <a:pt x="-249" y="1262314"/>
                  <a:pt x="-58402" y="1128964"/>
                  <a:pt x="118061" y="1010653"/>
                </a:cubicBezTo>
                <a:cubicBezTo>
                  <a:pt x="294524" y="892342"/>
                  <a:pt x="904125" y="854242"/>
                  <a:pt x="1116683" y="685800"/>
                </a:cubicBezTo>
                <a:cubicBezTo>
                  <a:pt x="1329241" y="517358"/>
                  <a:pt x="1361325" y="258679"/>
                  <a:pt x="1393409" y="0"/>
                </a:cubicBezTo>
              </a:path>
            </a:pathLst>
          </a:custGeom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2863516" y="1961147"/>
            <a:ext cx="2800224" cy="1578474"/>
          </a:xfrm>
          <a:custGeom>
            <a:avLst/>
            <a:gdLst>
              <a:gd name="connsiteX0" fmla="*/ 0 w 2800224"/>
              <a:gd name="connsiteY0" fmla="*/ 60158 h 1578474"/>
              <a:gd name="connsiteX1" fmla="*/ 445168 w 2800224"/>
              <a:gd name="connsiteY1" fmla="*/ 120316 h 1578474"/>
              <a:gd name="connsiteX2" fmla="*/ 541421 w 2800224"/>
              <a:gd name="connsiteY2" fmla="*/ 1143000 h 1578474"/>
              <a:gd name="connsiteX3" fmla="*/ 2671010 w 2800224"/>
              <a:gd name="connsiteY3" fmla="*/ 1552074 h 1578474"/>
              <a:gd name="connsiteX4" fmla="*/ 2382252 w 2800224"/>
              <a:gd name="connsiteY4" fmla="*/ 1503948 h 157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0224" h="1578474">
                <a:moveTo>
                  <a:pt x="0" y="60158"/>
                </a:moveTo>
                <a:cubicBezTo>
                  <a:pt x="177465" y="0"/>
                  <a:pt x="354931" y="-60158"/>
                  <a:pt x="445168" y="120316"/>
                </a:cubicBezTo>
                <a:cubicBezTo>
                  <a:pt x="535405" y="300790"/>
                  <a:pt x="170447" y="904374"/>
                  <a:pt x="541421" y="1143000"/>
                </a:cubicBezTo>
                <a:cubicBezTo>
                  <a:pt x="912395" y="1381626"/>
                  <a:pt x="2364205" y="1491916"/>
                  <a:pt x="2671010" y="1552074"/>
                </a:cubicBezTo>
                <a:cubicBezTo>
                  <a:pt x="2977815" y="1612232"/>
                  <a:pt x="2680033" y="1558090"/>
                  <a:pt x="2382252" y="1503948"/>
                </a:cubicBezTo>
              </a:path>
            </a:pathLst>
          </a:custGeom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263362" y="3513221"/>
            <a:ext cx="2403512" cy="2045368"/>
          </a:xfrm>
          <a:custGeom>
            <a:avLst/>
            <a:gdLst>
              <a:gd name="connsiteX0" fmla="*/ 0 w 2442411"/>
              <a:gd name="connsiteY0" fmla="*/ 2009274 h 2094622"/>
              <a:gd name="connsiteX1" fmla="*/ 324853 w 2442411"/>
              <a:gd name="connsiteY1" fmla="*/ 1925053 h 2094622"/>
              <a:gd name="connsiteX2" fmla="*/ 324853 w 2442411"/>
              <a:gd name="connsiteY2" fmla="*/ 481263 h 2094622"/>
              <a:gd name="connsiteX3" fmla="*/ 2442411 w 2442411"/>
              <a:gd name="connsiteY3" fmla="*/ 0 h 209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411" h="2094622">
                <a:moveTo>
                  <a:pt x="0" y="2009274"/>
                </a:moveTo>
                <a:cubicBezTo>
                  <a:pt x="135355" y="2094497"/>
                  <a:pt x="270711" y="2179721"/>
                  <a:pt x="324853" y="1925053"/>
                </a:cubicBezTo>
                <a:cubicBezTo>
                  <a:pt x="378995" y="1670385"/>
                  <a:pt x="-28073" y="802105"/>
                  <a:pt x="324853" y="481263"/>
                </a:cubicBezTo>
                <a:cubicBezTo>
                  <a:pt x="677779" y="160421"/>
                  <a:pt x="1560095" y="80210"/>
                  <a:pt x="2442411" y="0"/>
                </a:cubicBezTo>
              </a:path>
            </a:pathLst>
          </a:custGeom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77804" y="2902041"/>
            <a:ext cx="3409264" cy="9504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Lunar New Year</a:t>
            </a:r>
          </a:p>
        </p:txBody>
      </p:sp>
    </p:spTree>
    <p:extLst>
      <p:ext uri="{BB962C8B-B14F-4D97-AF65-F5344CB8AC3E}">
        <p14:creationId xmlns:p14="http://schemas.microsoft.com/office/powerpoint/2010/main" val="35441895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5" grpId="0" animBg="1"/>
      <p:bldP spid="26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9248" y="2484722"/>
            <a:ext cx="719644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581025" algn="l"/>
              </a:tabLs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Learn by heart all the new words and structure.</a:t>
            </a:r>
          </a:p>
          <a:p>
            <a:pPr algn="just">
              <a:spcAft>
                <a:spcPts val="0"/>
              </a:spcAft>
              <a:tabLst>
                <a:tab pos="581025" algn="l"/>
              </a:tabLs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Language focus: review simple present tense - affirmative and negative.</a:t>
            </a:r>
          </a:p>
          <a:p>
            <a:pPr algn="just">
              <a:spcAft>
                <a:spcPts val="0"/>
              </a:spcAft>
              <a:tabLst>
                <a:tab pos="581025" algn="l"/>
              </a:tabLs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Prepare for next lesson: language focus: simple present tense-questions.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69" y="3429000"/>
            <a:ext cx="3484917" cy="282560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23399" y="2484722"/>
            <a:ext cx="7422770" cy="3231654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55" y="722847"/>
            <a:ext cx="7478615" cy="146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104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94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LESSON 4: VOCABULARY AND LISTENING 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221435"/>
            <a:ext cx="121919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UNIT 2: SPECIAL DAYS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935" y="1562092"/>
            <a:ext cx="5492126" cy="530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844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62" y="175876"/>
            <a:ext cx="8775229" cy="13774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1013" y="1988710"/>
            <a:ext cx="892263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"Every morning, I get</a:t>
            </a:r>
            <a:r>
              <a:rPr lang="vi-VN" sz="3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up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at 6 o'clock, then I........"</a:t>
            </a:r>
            <a:endParaRPr lang="en-US" sz="3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006" y="2700168"/>
            <a:ext cx="3970467" cy="397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954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ong tục tập quán trong ngày Tết ở Việt Nam - Royal English Center - A  door to the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09" y="191900"/>
            <a:ext cx="10053432" cy="565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009049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Do you like Tet? Why?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939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0243" y="1860041"/>
            <a:ext cx="11451514" cy="421699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527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1: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questionnaire with the words in the box.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15456" y="653055"/>
            <a:ext cx="7831567" cy="935915"/>
          </a:xfrm>
          <a:prstGeom prst="round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 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 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strike="sngStrik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celebrate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 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 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 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  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 </a:t>
            </a:r>
          </a:p>
        </p:txBody>
      </p:sp>
      <p:sp>
        <p:nvSpPr>
          <p:cNvPr id="8" name="Rectangle 7"/>
          <p:cNvSpPr/>
          <p:nvPr/>
        </p:nvSpPr>
        <p:spPr>
          <a:xfrm>
            <a:off x="650838" y="2273929"/>
            <a:ext cx="113475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it’s a special day and you want to celebrate, what do you do?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ever … ? 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..........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songs,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 or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</a:t>
            </a: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2. .............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crazy clothes or costumes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3. .........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presents to people 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4. .............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your family or friends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5. .........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or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to your house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6. .........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special family meal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0838" y="1653163"/>
            <a:ext cx="2721684" cy="62351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+mj-lt"/>
              </a:rPr>
              <a:t>HAPPY DAYS!</a:t>
            </a:r>
            <a:endParaRPr lang="en-US" sz="30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8185" y="587563"/>
            <a:ext cx="869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39182" y="587562"/>
            <a:ext cx="11432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dance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14292" y="585891"/>
            <a:ext cx="891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73233" y="614362"/>
            <a:ext cx="982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71349" y="653055"/>
            <a:ext cx="960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9026" y="1042887"/>
            <a:ext cx="891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06008" y="1059227"/>
            <a:ext cx="891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990" y="1032172"/>
            <a:ext cx="1221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out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62777" y="1021264"/>
            <a:ext cx="1119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invite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40242" y="1014586"/>
            <a:ext cx="1074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</a:t>
            </a:r>
          </a:p>
        </p:txBody>
      </p:sp>
    </p:spTree>
    <p:extLst>
      <p:ext uri="{BB962C8B-B14F-4D97-AF65-F5344CB8AC3E}">
        <p14:creationId xmlns:p14="http://schemas.microsoft.com/office/powerpoint/2010/main" val="31271508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06211 0.37893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2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0.07877 0.38264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0.21523 0.38078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48789 0.44699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1" y="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-0.3461 0.38519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5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10938 0.44931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28451 0.51759 " pathEditMode="relative" rAng="0" ptsTypes="AA">
                                      <p:cBhvr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19362 0.58217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19401 0.58426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2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59362 0.70972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5" grpId="0" animBg="1"/>
      <p:bldP spid="8" grpId="0"/>
      <p:bldP spid="10" grpId="0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34"/>
          <p:cNvSpPr>
            <a:spLocks noEditPoints="1"/>
          </p:cNvSpPr>
          <p:nvPr/>
        </p:nvSpPr>
        <p:spPr bwMode="auto">
          <a:xfrm>
            <a:off x="810889" y="1407694"/>
            <a:ext cx="824582" cy="706399"/>
          </a:xfrm>
          <a:custGeom>
            <a:avLst/>
            <a:gdLst>
              <a:gd name="T0" fmla="*/ 260 w 274"/>
              <a:gd name="T1" fmla="*/ 15 h 270"/>
              <a:gd name="T2" fmla="*/ 239 w 274"/>
              <a:gd name="T3" fmla="*/ 3 h 270"/>
              <a:gd name="T4" fmla="*/ 4 w 274"/>
              <a:gd name="T5" fmla="*/ 147 h 270"/>
              <a:gd name="T6" fmla="*/ 272 w 274"/>
              <a:gd name="T7" fmla="*/ 35 h 270"/>
              <a:gd name="T8" fmla="*/ 128 w 274"/>
              <a:gd name="T9" fmla="*/ 115 h 270"/>
              <a:gd name="T10" fmla="*/ 194 w 274"/>
              <a:gd name="T11" fmla="*/ 47 h 270"/>
              <a:gd name="T12" fmla="*/ 123 w 274"/>
              <a:gd name="T13" fmla="*/ 110 h 270"/>
              <a:gd name="T14" fmla="*/ 172 w 274"/>
              <a:gd name="T15" fmla="*/ 35 h 270"/>
              <a:gd name="T16" fmla="*/ 105 w 274"/>
              <a:gd name="T17" fmla="*/ 92 h 270"/>
              <a:gd name="T18" fmla="*/ 151 w 274"/>
              <a:gd name="T19" fmla="*/ 27 h 270"/>
              <a:gd name="T20" fmla="*/ 136 w 274"/>
              <a:gd name="T21" fmla="*/ 23 h 270"/>
              <a:gd name="T22" fmla="*/ 133 w 274"/>
              <a:gd name="T23" fmla="*/ 23 h 270"/>
              <a:gd name="T24" fmla="*/ 84 w 274"/>
              <a:gd name="T25" fmla="*/ 72 h 270"/>
              <a:gd name="T26" fmla="*/ 36 w 274"/>
              <a:gd name="T27" fmla="*/ 57 h 270"/>
              <a:gd name="T28" fmla="*/ 36 w 274"/>
              <a:gd name="T29" fmla="*/ 57 h 270"/>
              <a:gd name="T30" fmla="*/ 95 w 274"/>
              <a:gd name="T31" fmla="*/ 22 h 270"/>
              <a:gd name="T32" fmla="*/ 12 w 274"/>
              <a:gd name="T33" fmla="*/ 143 h 270"/>
              <a:gd name="T34" fmla="*/ 66 w 274"/>
              <a:gd name="T35" fmla="*/ 85 h 270"/>
              <a:gd name="T36" fmla="*/ 15 w 274"/>
              <a:gd name="T37" fmla="*/ 160 h 270"/>
              <a:gd name="T38" fmla="*/ 57 w 274"/>
              <a:gd name="T39" fmla="*/ 107 h 270"/>
              <a:gd name="T40" fmla="*/ 16 w 274"/>
              <a:gd name="T41" fmla="*/ 163 h 270"/>
              <a:gd name="T42" fmla="*/ 68 w 274"/>
              <a:gd name="T43" fmla="*/ 121 h 270"/>
              <a:gd name="T44" fmla="*/ 31 w 274"/>
              <a:gd name="T45" fmla="*/ 193 h 270"/>
              <a:gd name="T46" fmla="*/ 40 w 274"/>
              <a:gd name="T47" fmla="*/ 203 h 270"/>
              <a:gd name="T48" fmla="*/ 89 w 274"/>
              <a:gd name="T49" fmla="*/ 145 h 270"/>
              <a:gd name="T50" fmla="*/ 42 w 274"/>
              <a:gd name="T51" fmla="*/ 205 h 270"/>
              <a:gd name="T52" fmla="*/ 109 w 274"/>
              <a:gd name="T53" fmla="*/ 167 h 270"/>
              <a:gd name="T54" fmla="*/ 67 w 274"/>
              <a:gd name="T55" fmla="*/ 223 h 270"/>
              <a:gd name="T56" fmla="*/ 79 w 274"/>
              <a:gd name="T57" fmla="*/ 228 h 270"/>
              <a:gd name="T58" fmla="*/ 121 w 274"/>
              <a:gd name="T59" fmla="*/ 182 h 270"/>
              <a:gd name="T60" fmla="*/ 168 w 274"/>
              <a:gd name="T61" fmla="*/ 146 h 270"/>
              <a:gd name="T62" fmla="*/ 99 w 274"/>
              <a:gd name="T63" fmla="*/ 234 h 270"/>
              <a:gd name="T64" fmla="*/ 231 w 274"/>
              <a:gd name="T65" fmla="*/ 96 h 270"/>
              <a:gd name="T66" fmla="*/ 185 w 274"/>
              <a:gd name="T67" fmla="*/ 219 h 270"/>
              <a:gd name="T68" fmla="*/ 229 w 274"/>
              <a:gd name="T69" fmla="*/ 161 h 270"/>
              <a:gd name="T70" fmla="*/ 235 w 274"/>
              <a:gd name="T71" fmla="*/ 150 h 270"/>
              <a:gd name="T72" fmla="*/ 198 w 274"/>
              <a:gd name="T73" fmla="*/ 190 h 270"/>
              <a:gd name="T74" fmla="*/ 141 w 274"/>
              <a:gd name="T75" fmla="*/ 235 h 270"/>
              <a:gd name="T76" fmla="*/ 236 w 274"/>
              <a:gd name="T77" fmla="*/ 120 h 270"/>
              <a:gd name="T78" fmla="*/ 140 w 274"/>
              <a:gd name="T79" fmla="*/ 235 h 270"/>
              <a:gd name="T80" fmla="*/ 236 w 274"/>
              <a:gd name="T81" fmla="*/ 120 h 270"/>
              <a:gd name="T82" fmla="*/ 63 w 274"/>
              <a:gd name="T83" fmla="*/ 99 h 270"/>
              <a:gd name="T84" fmla="*/ 127 w 274"/>
              <a:gd name="T85" fmla="*/ 123 h 270"/>
              <a:gd name="T86" fmla="*/ 255 w 274"/>
              <a:gd name="T87" fmla="*/ 21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4" h="270">
                <a:moveTo>
                  <a:pt x="272" y="30"/>
                </a:moveTo>
                <a:cubicBezTo>
                  <a:pt x="272" y="30"/>
                  <a:pt x="272" y="29"/>
                  <a:pt x="272" y="29"/>
                </a:cubicBezTo>
                <a:cubicBezTo>
                  <a:pt x="270" y="24"/>
                  <a:pt x="265" y="19"/>
                  <a:pt x="260" y="15"/>
                </a:cubicBezTo>
                <a:cubicBezTo>
                  <a:pt x="255" y="10"/>
                  <a:pt x="250" y="6"/>
                  <a:pt x="245" y="1"/>
                </a:cubicBezTo>
                <a:cubicBezTo>
                  <a:pt x="243" y="0"/>
                  <a:pt x="241" y="1"/>
                  <a:pt x="241" y="2"/>
                </a:cubicBezTo>
                <a:cubicBezTo>
                  <a:pt x="240" y="2"/>
                  <a:pt x="240" y="3"/>
                  <a:pt x="239" y="3"/>
                </a:cubicBezTo>
                <a:cubicBezTo>
                  <a:pt x="226" y="16"/>
                  <a:pt x="212" y="30"/>
                  <a:pt x="198" y="43"/>
                </a:cubicBezTo>
                <a:cubicBezTo>
                  <a:pt x="168" y="12"/>
                  <a:pt x="103" y="5"/>
                  <a:pt x="65" y="22"/>
                </a:cubicBezTo>
                <a:cubicBezTo>
                  <a:pt x="21" y="41"/>
                  <a:pt x="0" y="102"/>
                  <a:pt x="4" y="147"/>
                </a:cubicBezTo>
                <a:cubicBezTo>
                  <a:pt x="13" y="243"/>
                  <a:pt x="142" y="270"/>
                  <a:pt x="207" y="214"/>
                </a:cubicBezTo>
                <a:cubicBezTo>
                  <a:pt x="245" y="181"/>
                  <a:pt x="257" y="124"/>
                  <a:pt x="233" y="80"/>
                </a:cubicBezTo>
                <a:cubicBezTo>
                  <a:pt x="246" y="65"/>
                  <a:pt x="260" y="50"/>
                  <a:pt x="272" y="35"/>
                </a:cubicBezTo>
                <a:cubicBezTo>
                  <a:pt x="274" y="33"/>
                  <a:pt x="273" y="31"/>
                  <a:pt x="272" y="30"/>
                </a:cubicBezTo>
                <a:close/>
                <a:moveTo>
                  <a:pt x="194" y="47"/>
                </a:moveTo>
                <a:cubicBezTo>
                  <a:pt x="171" y="69"/>
                  <a:pt x="149" y="91"/>
                  <a:pt x="128" y="115"/>
                </a:cubicBezTo>
                <a:cubicBezTo>
                  <a:pt x="127" y="114"/>
                  <a:pt x="126" y="113"/>
                  <a:pt x="125" y="112"/>
                </a:cubicBezTo>
                <a:cubicBezTo>
                  <a:pt x="147" y="90"/>
                  <a:pt x="168" y="66"/>
                  <a:pt x="185" y="41"/>
                </a:cubicBezTo>
                <a:cubicBezTo>
                  <a:pt x="188" y="43"/>
                  <a:pt x="191" y="45"/>
                  <a:pt x="194" y="47"/>
                </a:cubicBezTo>
                <a:close/>
                <a:moveTo>
                  <a:pt x="172" y="35"/>
                </a:moveTo>
                <a:cubicBezTo>
                  <a:pt x="176" y="36"/>
                  <a:pt x="179" y="38"/>
                  <a:pt x="182" y="40"/>
                </a:cubicBezTo>
                <a:cubicBezTo>
                  <a:pt x="162" y="62"/>
                  <a:pt x="142" y="86"/>
                  <a:pt x="123" y="110"/>
                </a:cubicBezTo>
                <a:cubicBezTo>
                  <a:pt x="121" y="108"/>
                  <a:pt x="118" y="106"/>
                  <a:pt x="116" y="103"/>
                </a:cubicBezTo>
                <a:cubicBezTo>
                  <a:pt x="136" y="81"/>
                  <a:pt x="154" y="58"/>
                  <a:pt x="172" y="35"/>
                </a:cubicBezTo>
                <a:cubicBezTo>
                  <a:pt x="172" y="35"/>
                  <a:pt x="172" y="35"/>
                  <a:pt x="172" y="35"/>
                </a:cubicBezTo>
                <a:close/>
                <a:moveTo>
                  <a:pt x="168" y="33"/>
                </a:moveTo>
                <a:cubicBezTo>
                  <a:pt x="150" y="56"/>
                  <a:pt x="132" y="78"/>
                  <a:pt x="114" y="102"/>
                </a:cubicBezTo>
                <a:cubicBezTo>
                  <a:pt x="111" y="99"/>
                  <a:pt x="108" y="96"/>
                  <a:pt x="105" y="92"/>
                </a:cubicBezTo>
                <a:cubicBezTo>
                  <a:pt x="122" y="72"/>
                  <a:pt x="139" y="50"/>
                  <a:pt x="155" y="28"/>
                </a:cubicBezTo>
                <a:cubicBezTo>
                  <a:pt x="160" y="30"/>
                  <a:pt x="164" y="31"/>
                  <a:pt x="168" y="33"/>
                </a:cubicBezTo>
                <a:close/>
                <a:moveTo>
                  <a:pt x="151" y="27"/>
                </a:moveTo>
                <a:cubicBezTo>
                  <a:pt x="135" y="48"/>
                  <a:pt x="119" y="69"/>
                  <a:pt x="103" y="91"/>
                </a:cubicBezTo>
                <a:cubicBezTo>
                  <a:pt x="100" y="88"/>
                  <a:pt x="96" y="84"/>
                  <a:pt x="93" y="81"/>
                </a:cubicBezTo>
                <a:cubicBezTo>
                  <a:pt x="108" y="63"/>
                  <a:pt x="125" y="44"/>
                  <a:pt x="136" y="23"/>
                </a:cubicBezTo>
                <a:cubicBezTo>
                  <a:pt x="141" y="24"/>
                  <a:pt x="146" y="25"/>
                  <a:pt x="151" y="27"/>
                </a:cubicBezTo>
                <a:close/>
                <a:moveTo>
                  <a:pt x="117" y="21"/>
                </a:moveTo>
                <a:cubicBezTo>
                  <a:pt x="122" y="21"/>
                  <a:pt x="128" y="22"/>
                  <a:pt x="133" y="23"/>
                </a:cubicBezTo>
                <a:cubicBezTo>
                  <a:pt x="117" y="39"/>
                  <a:pt x="104" y="60"/>
                  <a:pt x="91" y="79"/>
                </a:cubicBezTo>
                <a:cubicBezTo>
                  <a:pt x="89" y="77"/>
                  <a:pt x="87" y="74"/>
                  <a:pt x="84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3" y="71"/>
                  <a:pt x="83" y="71"/>
                  <a:pt x="83" y="71"/>
                </a:cubicBezTo>
                <a:cubicBezTo>
                  <a:pt x="95" y="54"/>
                  <a:pt x="106" y="38"/>
                  <a:pt x="117" y="21"/>
                </a:cubicBezTo>
                <a:close/>
                <a:moveTo>
                  <a:pt x="36" y="57"/>
                </a:moveTo>
                <a:cubicBezTo>
                  <a:pt x="44" y="45"/>
                  <a:pt x="54" y="37"/>
                  <a:pt x="66" y="31"/>
                </a:cubicBezTo>
                <a:cubicBezTo>
                  <a:pt x="47" y="58"/>
                  <a:pt x="29" y="87"/>
                  <a:pt x="13" y="116"/>
                </a:cubicBezTo>
                <a:cubicBezTo>
                  <a:pt x="16" y="95"/>
                  <a:pt x="24" y="74"/>
                  <a:pt x="36" y="57"/>
                </a:cubicBezTo>
                <a:close/>
                <a:moveTo>
                  <a:pt x="12" y="122"/>
                </a:moveTo>
                <a:cubicBezTo>
                  <a:pt x="31" y="90"/>
                  <a:pt x="51" y="59"/>
                  <a:pt x="72" y="28"/>
                </a:cubicBezTo>
                <a:cubicBezTo>
                  <a:pt x="79" y="25"/>
                  <a:pt x="87" y="23"/>
                  <a:pt x="95" y="22"/>
                </a:cubicBezTo>
                <a:cubicBezTo>
                  <a:pt x="65" y="60"/>
                  <a:pt x="37" y="99"/>
                  <a:pt x="12" y="140"/>
                </a:cubicBezTo>
                <a:cubicBezTo>
                  <a:pt x="12" y="134"/>
                  <a:pt x="12" y="128"/>
                  <a:pt x="12" y="122"/>
                </a:cubicBezTo>
                <a:close/>
                <a:moveTo>
                  <a:pt x="12" y="143"/>
                </a:moveTo>
                <a:cubicBezTo>
                  <a:pt x="42" y="103"/>
                  <a:pt x="70" y="62"/>
                  <a:pt x="100" y="22"/>
                </a:cubicBezTo>
                <a:cubicBezTo>
                  <a:pt x="104" y="21"/>
                  <a:pt x="108" y="21"/>
                  <a:pt x="112" y="21"/>
                </a:cubicBezTo>
                <a:cubicBezTo>
                  <a:pt x="96" y="42"/>
                  <a:pt x="81" y="63"/>
                  <a:pt x="66" y="85"/>
                </a:cubicBezTo>
                <a:cubicBezTo>
                  <a:pt x="66" y="85"/>
                  <a:pt x="66" y="85"/>
                  <a:pt x="65" y="85"/>
                </a:cubicBezTo>
                <a:cubicBezTo>
                  <a:pt x="62" y="89"/>
                  <a:pt x="56" y="94"/>
                  <a:pt x="55" y="100"/>
                </a:cubicBezTo>
                <a:cubicBezTo>
                  <a:pt x="41" y="120"/>
                  <a:pt x="28" y="140"/>
                  <a:pt x="15" y="160"/>
                </a:cubicBezTo>
                <a:cubicBezTo>
                  <a:pt x="14" y="154"/>
                  <a:pt x="13" y="149"/>
                  <a:pt x="12" y="143"/>
                </a:cubicBezTo>
                <a:close/>
                <a:moveTo>
                  <a:pt x="16" y="163"/>
                </a:moveTo>
                <a:cubicBezTo>
                  <a:pt x="30" y="145"/>
                  <a:pt x="44" y="126"/>
                  <a:pt x="57" y="107"/>
                </a:cubicBezTo>
                <a:cubicBezTo>
                  <a:pt x="60" y="111"/>
                  <a:pt x="63" y="115"/>
                  <a:pt x="66" y="118"/>
                </a:cubicBezTo>
                <a:cubicBezTo>
                  <a:pt x="50" y="137"/>
                  <a:pt x="33" y="158"/>
                  <a:pt x="23" y="180"/>
                </a:cubicBezTo>
                <a:cubicBezTo>
                  <a:pt x="20" y="174"/>
                  <a:pt x="18" y="169"/>
                  <a:pt x="16" y="163"/>
                </a:cubicBezTo>
                <a:close/>
                <a:moveTo>
                  <a:pt x="30" y="191"/>
                </a:moveTo>
                <a:cubicBezTo>
                  <a:pt x="28" y="188"/>
                  <a:pt x="26" y="185"/>
                  <a:pt x="24" y="182"/>
                </a:cubicBezTo>
                <a:cubicBezTo>
                  <a:pt x="37" y="160"/>
                  <a:pt x="54" y="142"/>
                  <a:pt x="68" y="121"/>
                </a:cubicBezTo>
                <a:cubicBezTo>
                  <a:pt x="70" y="123"/>
                  <a:pt x="72" y="126"/>
                  <a:pt x="74" y="128"/>
                </a:cubicBezTo>
                <a:cubicBezTo>
                  <a:pt x="59" y="149"/>
                  <a:pt x="44" y="170"/>
                  <a:pt x="30" y="191"/>
                </a:cubicBezTo>
                <a:close/>
                <a:moveTo>
                  <a:pt x="31" y="193"/>
                </a:moveTo>
                <a:cubicBezTo>
                  <a:pt x="47" y="173"/>
                  <a:pt x="62" y="152"/>
                  <a:pt x="76" y="131"/>
                </a:cubicBezTo>
                <a:cubicBezTo>
                  <a:pt x="80" y="135"/>
                  <a:pt x="83" y="139"/>
                  <a:pt x="86" y="143"/>
                </a:cubicBezTo>
                <a:cubicBezTo>
                  <a:pt x="69" y="161"/>
                  <a:pt x="55" y="183"/>
                  <a:pt x="40" y="203"/>
                </a:cubicBezTo>
                <a:cubicBezTo>
                  <a:pt x="37" y="200"/>
                  <a:pt x="34" y="197"/>
                  <a:pt x="31" y="193"/>
                </a:cubicBezTo>
                <a:close/>
                <a:moveTo>
                  <a:pt x="42" y="205"/>
                </a:moveTo>
                <a:cubicBezTo>
                  <a:pt x="58" y="186"/>
                  <a:pt x="75" y="166"/>
                  <a:pt x="89" y="145"/>
                </a:cubicBezTo>
                <a:cubicBezTo>
                  <a:pt x="91" y="148"/>
                  <a:pt x="94" y="151"/>
                  <a:pt x="96" y="154"/>
                </a:cubicBezTo>
                <a:cubicBezTo>
                  <a:pt x="81" y="173"/>
                  <a:pt x="67" y="193"/>
                  <a:pt x="53" y="214"/>
                </a:cubicBezTo>
                <a:cubicBezTo>
                  <a:pt x="49" y="211"/>
                  <a:pt x="45" y="208"/>
                  <a:pt x="42" y="205"/>
                </a:cubicBezTo>
                <a:close/>
                <a:moveTo>
                  <a:pt x="55" y="215"/>
                </a:moveTo>
                <a:cubicBezTo>
                  <a:pt x="70" y="196"/>
                  <a:pt x="85" y="177"/>
                  <a:pt x="99" y="156"/>
                </a:cubicBezTo>
                <a:cubicBezTo>
                  <a:pt x="102" y="160"/>
                  <a:pt x="105" y="164"/>
                  <a:pt x="109" y="167"/>
                </a:cubicBezTo>
                <a:cubicBezTo>
                  <a:pt x="93" y="184"/>
                  <a:pt x="79" y="203"/>
                  <a:pt x="65" y="221"/>
                </a:cubicBezTo>
                <a:cubicBezTo>
                  <a:pt x="61" y="219"/>
                  <a:pt x="58" y="217"/>
                  <a:pt x="55" y="215"/>
                </a:cubicBezTo>
                <a:close/>
                <a:moveTo>
                  <a:pt x="67" y="223"/>
                </a:moveTo>
                <a:cubicBezTo>
                  <a:pt x="82" y="206"/>
                  <a:pt x="97" y="188"/>
                  <a:pt x="111" y="170"/>
                </a:cubicBezTo>
                <a:cubicBezTo>
                  <a:pt x="113" y="173"/>
                  <a:pt x="116" y="176"/>
                  <a:pt x="118" y="178"/>
                </a:cubicBezTo>
                <a:cubicBezTo>
                  <a:pt x="104" y="193"/>
                  <a:pt x="91" y="211"/>
                  <a:pt x="79" y="228"/>
                </a:cubicBezTo>
                <a:cubicBezTo>
                  <a:pt x="75" y="226"/>
                  <a:pt x="71" y="225"/>
                  <a:pt x="67" y="223"/>
                </a:cubicBezTo>
                <a:close/>
                <a:moveTo>
                  <a:pt x="82" y="229"/>
                </a:moveTo>
                <a:cubicBezTo>
                  <a:pt x="96" y="214"/>
                  <a:pt x="110" y="198"/>
                  <a:pt x="121" y="182"/>
                </a:cubicBezTo>
                <a:cubicBezTo>
                  <a:pt x="122" y="182"/>
                  <a:pt x="122" y="182"/>
                  <a:pt x="123" y="183"/>
                </a:cubicBezTo>
                <a:cubicBezTo>
                  <a:pt x="124" y="185"/>
                  <a:pt x="127" y="184"/>
                  <a:pt x="128" y="183"/>
                </a:cubicBezTo>
                <a:cubicBezTo>
                  <a:pt x="142" y="171"/>
                  <a:pt x="155" y="159"/>
                  <a:pt x="168" y="146"/>
                </a:cubicBezTo>
                <a:cubicBezTo>
                  <a:pt x="143" y="175"/>
                  <a:pt x="119" y="204"/>
                  <a:pt x="96" y="233"/>
                </a:cubicBezTo>
                <a:cubicBezTo>
                  <a:pt x="91" y="232"/>
                  <a:pt x="87" y="231"/>
                  <a:pt x="82" y="229"/>
                </a:cubicBezTo>
                <a:close/>
                <a:moveTo>
                  <a:pt x="99" y="234"/>
                </a:moveTo>
                <a:cubicBezTo>
                  <a:pt x="137" y="193"/>
                  <a:pt x="175" y="151"/>
                  <a:pt x="208" y="107"/>
                </a:cubicBezTo>
                <a:cubicBezTo>
                  <a:pt x="214" y="100"/>
                  <a:pt x="221" y="93"/>
                  <a:pt x="227" y="86"/>
                </a:cubicBezTo>
                <a:cubicBezTo>
                  <a:pt x="229" y="89"/>
                  <a:pt x="230" y="93"/>
                  <a:pt x="231" y="96"/>
                </a:cubicBezTo>
                <a:cubicBezTo>
                  <a:pt x="195" y="144"/>
                  <a:pt x="157" y="190"/>
                  <a:pt x="118" y="236"/>
                </a:cubicBezTo>
                <a:cubicBezTo>
                  <a:pt x="112" y="236"/>
                  <a:pt x="105" y="235"/>
                  <a:pt x="99" y="234"/>
                </a:cubicBezTo>
                <a:close/>
                <a:moveTo>
                  <a:pt x="185" y="219"/>
                </a:moveTo>
                <a:cubicBezTo>
                  <a:pt x="181" y="222"/>
                  <a:pt x="176" y="224"/>
                  <a:pt x="172" y="226"/>
                </a:cubicBezTo>
                <a:cubicBezTo>
                  <a:pt x="185" y="212"/>
                  <a:pt x="197" y="198"/>
                  <a:pt x="210" y="183"/>
                </a:cubicBezTo>
                <a:cubicBezTo>
                  <a:pt x="216" y="176"/>
                  <a:pt x="222" y="168"/>
                  <a:pt x="229" y="161"/>
                </a:cubicBezTo>
                <a:cubicBezTo>
                  <a:pt x="230" y="160"/>
                  <a:pt x="232" y="158"/>
                  <a:pt x="233" y="157"/>
                </a:cubicBezTo>
                <a:cubicBezTo>
                  <a:pt x="226" y="182"/>
                  <a:pt x="210" y="205"/>
                  <a:pt x="185" y="219"/>
                </a:cubicBezTo>
                <a:close/>
                <a:moveTo>
                  <a:pt x="235" y="150"/>
                </a:moveTo>
                <a:cubicBezTo>
                  <a:pt x="232" y="152"/>
                  <a:pt x="229" y="155"/>
                  <a:pt x="228" y="156"/>
                </a:cubicBezTo>
                <a:cubicBezTo>
                  <a:pt x="224" y="159"/>
                  <a:pt x="221" y="164"/>
                  <a:pt x="217" y="168"/>
                </a:cubicBezTo>
                <a:cubicBezTo>
                  <a:pt x="211" y="175"/>
                  <a:pt x="205" y="183"/>
                  <a:pt x="198" y="190"/>
                </a:cubicBezTo>
                <a:cubicBezTo>
                  <a:pt x="188" y="203"/>
                  <a:pt x="177" y="215"/>
                  <a:pt x="167" y="228"/>
                </a:cubicBezTo>
                <a:cubicBezTo>
                  <a:pt x="158" y="231"/>
                  <a:pt x="149" y="234"/>
                  <a:pt x="141" y="235"/>
                </a:cubicBezTo>
                <a:cubicBezTo>
                  <a:pt x="141" y="235"/>
                  <a:pt x="141" y="235"/>
                  <a:pt x="141" y="235"/>
                </a:cubicBezTo>
                <a:cubicBezTo>
                  <a:pt x="175" y="200"/>
                  <a:pt x="209" y="162"/>
                  <a:pt x="237" y="123"/>
                </a:cubicBezTo>
                <a:cubicBezTo>
                  <a:pt x="237" y="132"/>
                  <a:pt x="236" y="141"/>
                  <a:pt x="235" y="150"/>
                </a:cubicBezTo>
                <a:close/>
                <a:moveTo>
                  <a:pt x="236" y="120"/>
                </a:moveTo>
                <a:cubicBezTo>
                  <a:pt x="236" y="119"/>
                  <a:pt x="235" y="120"/>
                  <a:pt x="235" y="120"/>
                </a:cubicBezTo>
                <a:cubicBezTo>
                  <a:pt x="202" y="156"/>
                  <a:pt x="171" y="195"/>
                  <a:pt x="139" y="233"/>
                </a:cubicBezTo>
                <a:cubicBezTo>
                  <a:pt x="138" y="234"/>
                  <a:pt x="139" y="235"/>
                  <a:pt x="140" y="235"/>
                </a:cubicBezTo>
                <a:cubicBezTo>
                  <a:pt x="134" y="236"/>
                  <a:pt x="127" y="236"/>
                  <a:pt x="121" y="236"/>
                </a:cubicBezTo>
                <a:cubicBezTo>
                  <a:pt x="162" y="195"/>
                  <a:pt x="200" y="148"/>
                  <a:pt x="233" y="101"/>
                </a:cubicBezTo>
                <a:cubicBezTo>
                  <a:pt x="235" y="107"/>
                  <a:pt x="236" y="113"/>
                  <a:pt x="236" y="120"/>
                </a:cubicBezTo>
                <a:close/>
                <a:moveTo>
                  <a:pt x="126" y="174"/>
                </a:moveTo>
                <a:cubicBezTo>
                  <a:pt x="104" y="150"/>
                  <a:pt x="83" y="125"/>
                  <a:pt x="60" y="103"/>
                </a:cubicBezTo>
                <a:cubicBezTo>
                  <a:pt x="61" y="102"/>
                  <a:pt x="62" y="100"/>
                  <a:pt x="63" y="99"/>
                </a:cubicBezTo>
                <a:cubicBezTo>
                  <a:pt x="66" y="96"/>
                  <a:pt x="68" y="93"/>
                  <a:pt x="71" y="90"/>
                </a:cubicBezTo>
                <a:cubicBezTo>
                  <a:pt x="74" y="87"/>
                  <a:pt x="79" y="82"/>
                  <a:pt x="82" y="78"/>
                </a:cubicBezTo>
                <a:cubicBezTo>
                  <a:pt x="94" y="95"/>
                  <a:pt x="110" y="111"/>
                  <a:pt x="127" y="123"/>
                </a:cubicBezTo>
                <a:cubicBezTo>
                  <a:pt x="129" y="125"/>
                  <a:pt x="132" y="122"/>
                  <a:pt x="132" y="120"/>
                </a:cubicBezTo>
                <a:cubicBezTo>
                  <a:pt x="172" y="86"/>
                  <a:pt x="208" y="46"/>
                  <a:pt x="244" y="9"/>
                </a:cubicBezTo>
                <a:cubicBezTo>
                  <a:pt x="248" y="13"/>
                  <a:pt x="251" y="17"/>
                  <a:pt x="255" y="21"/>
                </a:cubicBezTo>
                <a:cubicBezTo>
                  <a:pt x="258" y="24"/>
                  <a:pt x="262" y="28"/>
                  <a:pt x="265" y="31"/>
                </a:cubicBezTo>
                <a:cubicBezTo>
                  <a:pt x="221" y="81"/>
                  <a:pt x="175" y="129"/>
                  <a:pt x="126" y="1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34"/>
          <p:cNvSpPr>
            <a:spLocks noEditPoints="1"/>
          </p:cNvSpPr>
          <p:nvPr/>
        </p:nvSpPr>
        <p:spPr bwMode="auto">
          <a:xfrm>
            <a:off x="810889" y="2169694"/>
            <a:ext cx="824582" cy="706399"/>
          </a:xfrm>
          <a:custGeom>
            <a:avLst/>
            <a:gdLst>
              <a:gd name="T0" fmla="*/ 260 w 274"/>
              <a:gd name="T1" fmla="*/ 15 h 270"/>
              <a:gd name="T2" fmla="*/ 239 w 274"/>
              <a:gd name="T3" fmla="*/ 3 h 270"/>
              <a:gd name="T4" fmla="*/ 4 w 274"/>
              <a:gd name="T5" fmla="*/ 147 h 270"/>
              <a:gd name="T6" fmla="*/ 272 w 274"/>
              <a:gd name="T7" fmla="*/ 35 h 270"/>
              <a:gd name="T8" fmla="*/ 128 w 274"/>
              <a:gd name="T9" fmla="*/ 115 h 270"/>
              <a:gd name="T10" fmla="*/ 194 w 274"/>
              <a:gd name="T11" fmla="*/ 47 h 270"/>
              <a:gd name="T12" fmla="*/ 123 w 274"/>
              <a:gd name="T13" fmla="*/ 110 h 270"/>
              <a:gd name="T14" fmla="*/ 172 w 274"/>
              <a:gd name="T15" fmla="*/ 35 h 270"/>
              <a:gd name="T16" fmla="*/ 105 w 274"/>
              <a:gd name="T17" fmla="*/ 92 h 270"/>
              <a:gd name="T18" fmla="*/ 151 w 274"/>
              <a:gd name="T19" fmla="*/ 27 h 270"/>
              <a:gd name="T20" fmla="*/ 136 w 274"/>
              <a:gd name="T21" fmla="*/ 23 h 270"/>
              <a:gd name="T22" fmla="*/ 133 w 274"/>
              <a:gd name="T23" fmla="*/ 23 h 270"/>
              <a:gd name="T24" fmla="*/ 84 w 274"/>
              <a:gd name="T25" fmla="*/ 72 h 270"/>
              <a:gd name="T26" fmla="*/ 36 w 274"/>
              <a:gd name="T27" fmla="*/ 57 h 270"/>
              <a:gd name="T28" fmla="*/ 36 w 274"/>
              <a:gd name="T29" fmla="*/ 57 h 270"/>
              <a:gd name="T30" fmla="*/ 95 w 274"/>
              <a:gd name="T31" fmla="*/ 22 h 270"/>
              <a:gd name="T32" fmla="*/ 12 w 274"/>
              <a:gd name="T33" fmla="*/ 143 h 270"/>
              <a:gd name="T34" fmla="*/ 66 w 274"/>
              <a:gd name="T35" fmla="*/ 85 h 270"/>
              <a:gd name="T36" fmla="*/ 15 w 274"/>
              <a:gd name="T37" fmla="*/ 160 h 270"/>
              <a:gd name="T38" fmla="*/ 57 w 274"/>
              <a:gd name="T39" fmla="*/ 107 h 270"/>
              <a:gd name="T40" fmla="*/ 16 w 274"/>
              <a:gd name="T41" fmla="*/ 163 h 270"/>
              <a:gd name="T42" fmla="*/ 68 w 274"/>
              <a:gd name="T43" fmla="*/ 121 h 270"/>
              <a:gd name="T44" fmla="*/ 31 w 274"/>
              <a:gd name="T45" fmla="*/ 193 h 270"/>
              <a:gd name="T46" fmla="*/ 40 w 274"/>
              <a:gd name="T47" fmla="*/ 203 h 270"/>
              <a:gd name="T48" fmla="*/ 89 w 274"/>
              <a:gd name="T49" fmla="*/ 145 h 270"/>
              <a:gd name="T50" fmla="*/ 42 w 274"/>
              <a:gd name="T51" fmla="*/ 205 h 270"/>
              <a:gd name="T52" fmla="*/ 109 w 274"/>
              <a:gd name="T53" fmla="*/ 167 h 270"/>
              <a:gd name="T54" fmla="*/ 67 w 274"/>
              <a:gd name="T55" fmla="*/ 223 h 270"/>
              <a:gd name="T56" fmla="*/ 79 w 274"/>
              <a:gd name="T57" fmla="*/ 228 h 270"/>
              <a:gd name="T58" fmla="*/ 121 w 274"/>
              <a:gd name="T59" fmla="*/ 182 h 270"/>
              <a:gd name="T60" fmla="*/ 168 w 274"/>
              <a:gd name="T61" fmla="*/ 146 h 270"/>
              <a:gd name="T62" fmla="*/ 99 w 274"/>
              <a:gd name="T63" fmla="*/ 234 h 270"/>
              <a:gd name="T64" fmla="*/ 231 w 274"/>
              <a:gd name="T65" fmla="*/ 96 h 270"/>
              <a:gd name="T66" fmla="*/ 185 w 274"/>
              <a:gd name="T67" fmla="*/ 219 h 270"/>
              <a:gd name="T68" fmla="*/ 229 w 274"/>
              <a:gd name="T69" fmla="*/ 161 h 270"/>
              <a:gd name="T70" fmla="*/ 235 w 274"/>
              <a:gd name="T71" fmla="*/ 150 h 270"/>
              <a:gd name="T72" fmla="*/ 198 w 274"/>
              <a:gd name="T73" fmla="*/ 190 h 270"/>
              <a:gd name="T74" fmla="*/ 141 w 274"/>
              <a:gd name="T75" fmla="*/ 235 h 270"/>
              <a:gd name="T76" fmla="*/ 236 w 274"/>
              <a:gd name="T77" fmla="*/ 120 h 270"/>
              <a:gd name="T78" fmla="*/ 140 w 274"/>
              <a:gd name="T79" fmla="*/ 235 h 270"/>
              <a:gd name="T80" fmla="*/ 236 w 274"/>
              <a:gd name="T81" fmla="*/ 120 h 270"/>
              <a:gd name="T82" fmla="*/ 63 w 274"/>
              <a:gd name="T83" fmla="*/ 99 h 270"/>
              <a:gd name="T84" fmla="*/ 127 w 274"/>
              <a:gd name="T85" fmla="*/ 123 h 270"/>
              <a:gd name="T86" fmla="*/ 255 w 274"/>
              <a:gd name="T87" fmla="*/ 21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4" h="270">
                <a:moveTo>
                  <a:pt x="272" y="30"/>
                </a:moveTo>
                <a:cubicBezTo>
                  <a:pt x="272" y="30"/>
                  <a:pt x="272" y="29"/>
                  <a:pt x="272" y="29"/>
                </a:cubicBezTo>
                <a:cubicBezTo>
                  <a:pt x="270" y="24"/>
                  <a:pt x="265" y="19"/>
                  <a:pt x="260" y="15"/>
                </a:cubicBezTo>
                <a:cubicBezTo>
                  <a:pt x="255" y="10"/>
                  <a:pt x="250" y="6"/>
                  <a:pt x="245" y="1"/>
                </a:cubicBezTo>
                <a:cubicBezTo>
                  <a:pt x="243" y="0"/>
                  <a:pt x="241" y="1"/>
                  <a:pt x="241" y="2"/>
                </a:cubicBezTo>
                <a:cubicBezTo>
                  <a:pt x="240" y="2"/>
                  <a:pt x="240" y="3"/>
                  <a:pt x="239" y="3"/>
                </a:cubicBezTo>
                <a:cubicBezTo>
                  <a:pt x="226" y="16"/>
                  <a:pt x="212" y="30"/>
                  <a:pt x="198" y="43"/>
                </a:cubicBezTo>
                <a:cubicBezTo>
                  <a:pt x="168" y="12"/>
                  <a:pt x="103" y="5"/>
                  <a:pt x="65" y="22"/>
                </a:cubicBezTo>
                <a:cubicBezTo>
                  <a:pt x="21" y="41"/>
                  <a:pt x="0" y="102"/>
                  <a:pt x="4" y="147"/>
                </a:cubicBezTo>
                <a:cubicBezTo>
                  <a:pt x="13" y="243"/>
                  <a:pt x="142" y="270"/>
                  <a:pt x="207" y="214"/>
                </a:cubicBezTo>
                <a:cubicBezTo>
                  <a:pt x="245" y="181"/>
                  <a:pt x="257" y="124"/>
                  <a:pt x="233" y="80"/>
                </a:cubicBezTo>
                <a:cubicBezTo>
                  <a:pt x="246" y="65"/>
                  <a:pt x="260" y="50"/>
                  <a:pt x="272" y="35"/>
                </a:cubicBezTo>
                <a:cubicBezTo>
                  <a:pt x="274" y="33"/>
                  <a:pt x="273" y="31"/>
                  <a:pt x="272" y="30"/>
                </a:cubicBezTo>
                <a:close/>
                <a:moveTo>
                  <a:pt x="194" y="47"/>
                </a:moveTo>
                <a:cubicBezTo>
                  <a:pt x="171" y="69"/>
                  <a:pt x="149" y="91"/>
                  <a:pt x="128" y="115"/>
                </a:cubicBezTo>
                <a:cubicBezTo>
                  <a:pt x="127" y="114"/>
                  <a:pt x="126" y="113"/>
                  <a:pt x="125" y="112"/>
                </a:cubicBezTo>
                <a:cubicBezTo>
                  <a:pt x="147" y="90"/>
                  <a:pt x="168" y="66"/>
                  <a:pt x="185" y="41"/>
                </a:cubicBezTo>
                <a:cubicBezTo>
                  <a:pt x="188" y="43"/>
                  <a:pt x="191" y="45"/>
                  <a:pt x="194" y="47"/>
                </a:cubicBezTo>
                <a:close/>
                <a:moveTo>
                  <a:pt x="172" y="35"/>
                </a:moveTo>
                <a:cubicBezTo>
                  <a:pt x="176" y="36"/>
                  <a:pt x="179" y="38"/>
                  <a:pt x="182" y="40"/>
                </a:cubicBezTo>
                <a:cubicBezTo>
                  <a:pt x="162" y="62"/>
                  <a:pt x="142" y="86"/>
                  <a:pt x="123" y="110"/>
                </a:cubicBezTo>
                <a:cubicBezTo>
                  <a:pt x="121" y="108"/>
                  <a:pt x="118" y="106"/>
                  <a:pt x="116" y="103"/>
                </a:cubicBezTo>
                <a:cubicBezTo>
                  <a:pt x="136" y="81"/>
                  <a:pt x="154" y="58"/>
                  <a:pt x="172" y="35"/>
                </a:cubicBezTo>
                <a:cubicBezTo>
                  <a:pt x="172" y="35"/>
                  <a:pt x="172" y="35"/>
                  <a:pt x="172" y="35"/>
                </a:cubicBezTo>
                <a:close/>
                <a:moveTo>
                  <a:pt x="168" y="33"/>
                </a:moveTo>
                <a:cubicBezTo>
                  <a:pt x="150" y="56"/>
                  <a:pt x="132" y="78"/>
                  <a:pt x="114" y="102"/>
                </a:cubicBezTo>
                <a:cubicBezTo>
                  <a:pt x="111" y="99"/>
                  <a:pt x="108" y="96"/>
                  <a:pt x="105" y="92"/>
                </a:cubicBezTo>
                <a:cubicBezTo>
                  <a:pt x="122" y="72"/>
                  <a:pt x="139" y="50"/>
                  <a:pt x="155" y="28"/>
                </a:cubicBezTo>
                <a:cubicBezTo>
                  <a:pt x="160" y="30"/>
                  <a:pt x="164" y="31"/>
                  <a:pt x="168" y="33"/>
                </a:cubicBezTo>
                <a:close/>
                <a:moveTo>
                  <a:pt x="151" y="27"/>
                </a:moveTo>
                <a:cubicBezTo>
                  <a:pt x="135" y="48"/>
                  <a:pt x="119" y="69"/>
                  <a:pt x="103" y="91"/>
                </a:cubicBezTo>
                <a:cubicBezTo>
                  <a:pt x="100" y="88"/>
                  <a:pt x="96" y="84"/>
                  <a:pt x="93" y="81"/>
                </a:cubicBezTo>
                <a:cubicBezTo>
                  <a:pt x="108" y="63"/>
                  <a:pt x="125" y="44"/>
                  <a:pt x="136" y="23"/>
                </a:cubicBezTo>
                <a:cubicBezTo>
                  <a:pt x="141" y="24"/>
                  <a:pt x="146" y="25"/>
                  <a:pt x="151" y="27"/>
                </a:cubicBezTo>
                <a:close/>
                <a:moveTo>
                  <a:pt x="117" y="21"/>
                </a:moveTo>
                <a:cubicBezTo>
                  <a:pt x="122" y="21"/>
                  <a:pt x="128" y="22"/>
                  <a:pt x="133" y="23"/>
                </a:cubicBezTo>
                <a:cubicBezTo>
                  <a:pt x="117" y="39"/>
                  <a:pt x="104" y="60"/>
                  <a:pt x="91" y="79"/>
                </a:cubicBezTo>
                <a:cubicBezTo>
                  <a:pt x="89" y="77"/>
                  <a:pt x="87" y="74"/>
                  <a:pt x="84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3" y="71"/>
                  <a:pt x="83" y="71"/>
                  <a:pt x="83" y="71"/>
                </a:cubicBezTo>
                <a:cubicBezTo>
                  <a:pt x="95" y="54"/>
                  <a:pt x="106" y="38"/>
                  <a:pt x="117" y="21"/>
                </a:cubicBezTo>
                <a:close/>
                <a:moveTo>
                  <a:pt x="36" y="57"/>
                </a:moveTo>
                <a:cubicBezTo>
                  <a:pt x="44" y="45"/>
                  <a:pt x="54" y="37"/>
                  <a:pt x="66" y="31"/>
                </a:cubicBezTo>
                <a:cubicBezTo>
                  <a:pt x="47" y="58"/>
                  <a:pt x="29" y="87"/>
                  <a:pt x="13" y="116"/>
                </a:cubicBezTo>
                <a:cubicBezTo>
                  <a:pt x="16" y="95"/>
                  <a:pt x="24" y="74"/>
                  <a:pt x="36" y="57"/>
                </a:cubicBezTo>
                <a:close/>
                <a:moveTo>
                  <a:pt x="12" y="122"/>
                </a:moveTo>
                <a:cubicBezTo>
                  <a:pt x="31" y="90"/>
                  <a:pt x="51" y="59"/>
                  <a:pt x="72" y="28"/>
                </a:cubicBezTo>
                <a:cubicBezTo>
                  <a:pt x="79" y="25"/>
                  <a:pt x="87" y="23"/>
                  <a:pt x="95" y="22"/>
                </a:cubicBezTo>
                <a:cubicBezTo>
                  <a:pt x="65" y="60"/>
                  <a:pt x="37" y="99"/>
                  <a:pt x="12" y="140"/>
                </a:cubicBezTo>
                <a:cubicBezTo>
                  <a:pt x="12" y="134"/>
                  <a:pt x="12" y="128"/>
                  <a:pt x="12" y="122"/>
                </a:cubicBezTo>
                <a:close/>
                <a:moveTo>
                  <a:pt x="12" y="143"/>
                </a:moveTo>
                <a:cubicBezTo>
                  <a:pt x="42" y="103"/>
                  <a:pt x="70" y="62"/>
                  <a:pt x="100" y="22"/>
                </a:cubicBezTo>
                <a:cubicBezTo>
                  <a:pt x="104" y="21"/>
                  <a:pt x="108" y="21"/>
                  <a:pt x="112" y="21"/>
                </a:cubicBezTo>
                <a:cubicBezTo>
                  <a:pt x="96" y="42"/>
                  <a:pt x="81" y="63"/>
                  <a:pt x="66" y="85"/>
                </a:cubicBezTo>
                <a:cubicBezTo>
                  <a:pt x="66" y="85"/>
                  <a:pt x="66" y="85"/>
                  <a:pt x="65" y="85"/>
                </a:cubicBezTo>
                <a:cubicBezTo>
                  <a:pt x="62" y="89"/>
                  <a:pt x="56" y="94"/>
                  <a:pt x="55" y="100"/>
                </a:cubicBezTo>
                <a:cubicBezTo>
                  <a:pt x="41" y="120"/>
                  <a:pt x="28" y="140"/>
                  <a:pt x="15" y="160"/>
                </a:cubicBezTo>
                <a:cubicBezTo>
                  <a:pt x="14" y="154"/>
                  <a:pt x="13" y="149"/>
                  <a:pt x="12" y="143"/>
                </a:cubicBezTo>
                <a:close/>
                <a:moveTo>
                  <a:pt x="16" y="163"/>
                </a:moveTo>
                <a:cubicBezTo>
                  <a:pt x="30" y="145"/>
                  <a:pt x="44" y="126"/>
                  <a:pt x="57" y="107"/>
                </a:cubicBezTo>
                <a:cubicBezTo>
                  <a:pt x="60" y="111"/>
                  <a:pt x="63" y="115"/>
                  <a:pt x="66" y="118"/>
                </a:cubicBezTo>
                <a:cubicBezTo>
                  <a:pt x="50" y="137"/>
                  <a:pt x="33" y="158"/>
                  <a:pt x="23" y="180"/>
                </a:cubicBezTo>
                <a:cubicBezTo>
                  <a:pt x="20" y="174"/>
                  <a:pt x="18" y="169"/>
                  <a:pt x="16" y="163"/>
                </a:cubicBezTo>
                <a:close/>
                <a:moveTo>
                  <a:pt x="30" y="191"/>
                </a:moveTo>
                <a:cubicBezTo>
                  <a:pt x="28" y="188"/>
                  <a:pt x="26" y="185"/>
                  <a:pt x="24" y="182"/>
                </a:cubicBezTo>
                <a:cubicBezTo>
                  <a:pt x="37" y="160"/>
                  <a:pt x="54" y="142"/>
                  <a:pt x="68" y="121"/>
                </a:cubicBezTo>
                <a:cubicBezTo>
                  <a:pt x="70" y="123"/>
                  <a:pt x="72" y="126"/>
                  <a:pt x="74" y="128"/>
                </a:cubicBezTo>
                <a:cubicBezTo>
                  <a:pt x="59" y="149"/>
                  <a:pt x="44" y="170"/>
                  <a:pt x="30" y="191"/>
                </a:cubicBezTo>
                <a:close/>
                <a:moveTo>
                  <a:pt x="31" y="193"/>
                </a:moveTo>
                <a:cubicBezTo>
                  <a:pt x="47" y="173"/>
                  <a:pt x="62" y="152"/>
                  <a:pt x="76" y="131"/>
                </a:cubicBezTo>
                <a:cubicBezTo>
                  <a:pt x="80" y="135"/>
                  <a:pt x="83" y="139"/>
                  <a:pt x="86" y="143"/>
                </a:cubicBezTo>
                <a:cubicBezTo>
                  <a:pt x="69" y="161"/>
                  <a:pt x="55" y="183"/>
                  <a:pt x="40" y="203"/>
                </a:cubicBezTo>
                <a:cubicBezTo>
                  <a:pt x="37" y="200"/>
                  <a:pt x="34" y="197"/>
                  <a:pt x="31" y="193"/>
                </a:cubicBezTo>
                <a:close/>
                <a:moveTo>
                  <a:pt x="42" y="205"/>
                </a:moveTo>
                <a:cubicBezTo>
                  <a:pt x="58" y="186"/>
                  <a:pt x="75" y="166"/>
                  <a:pt x="89" y="145"/>
                </a:cubicBezTo>
                <a:cubicBezTo>
                  <a:pt x="91" y="148"/>
                  <a:pt x="94" y="151"/>
                  <a:pt x="96" y="154"/>
                </a:cubicBezTo>
                <a:cubicBezTo>
                  <a:pt x="81" y="173"/>
                  <a:pt x="67" y="193"/>
                  <a:pt x="53" y="214"/>
                </a:cubicBezTo>
                <a:cubicBezTo>
                  <a:pt x="49" y="211"/>
                  <a:pt x="45" y="208"/>
                  <a:pt x="42" y="205"/>
                </a:cubicBezTo>
                <a:close/>
                <a:moveTo>
                  <a:pt x="55" y="215"/>
                </a:moveTo>
                <a:cubicBezTo>
                  <a:pt x="70" y="196"/>
                  <a:pt x="85" y="177"/>
                  <a:pt x="99" y="156"/>
                </a:cubicBezTo>
                <a:cubicBezTo>
                  <a:pt x="102" y="160"/>
                  <a:pt x="105" y="164"/>
                  <a:pt x="109" y="167"/>
                </a:cubicBezTo>
                <a:cubicBezTo>
                  <a:pt x="93" y="184"/>
                  <a:pt x="79" y="203"/>
                  <a:pt x="65" y="221"/>
                </a:cubicBezTo>
                <a:cubicBezTo>
                  <a:pt x="61" y="219"/>
                  <a:pt x="58" y="217"/>
                  <a:pt x="55" y="215"/>
                </a:cubicBezTo>
                <a:close/>
                <a:moveTo>
                  <a:pt x="67" y="223"/>
                </a:moveTo>
                <a:cubicBezTo>
                  <a:pt x="82" y="206"/>
                  <a:pt x="97" y="188"/>
                  <a:pt x="111" y="170"/>
                </a:cubicBezTo>
                <a:cubicBezTo>
                  <a:pt x="113" y="173"/>
                  <a:pt x="116" y="176"/>
                  <a:pt x="118" y="178"/>
                </a:cubicBezTo>
                <a:cubicBezTo>
                  <a:pt x="104" y="193"/>
                  <a:pt x="91" y="211"/>
                  <a:pt x="79" y="228"/>
                </a:cubicBezTo>
                <a:cubicBezTo>
                  <a:pt x="75" y="226"/>
                  <a:pt x="71" y="225"/>
                  <a:pt x="67" y="223"/>
                </a:cubicBezTo>
                <a:close/>
                <a:moveTo>
                  <a:pt x="82" y="229"/>
                </a:moveTo>
                <a:cubicBezTo>
                  <a:pt x="96" y="214"/>
                  <a:pt x="110" y="198"/>
                  <a:pt x="121" y="182"/>
                </a:cubicBezTo>
                <a:cubicBezTo>
                  <a:pt x="122" y="182"/>
                  <a:pt x="122" y="182"/>
                  <a:pt x="123" y="183"/>
                </a:cubicBezTo>
                <a:cubicBezTo>
                  <a:pt x="124" y="185"/>
                  <a:pt x="127" y="184"/>
                  <a:pt x="128" y="183"/>
                </a:cubicBezTo>
                <a:cubicBezTo>
                  <a:pt x="142" y="171"/>
                  <a:pt x="155" y="159"/>
                  <a:pt x="168" y="146"/>
                </a:cubicBezTo>
                <a:cubicBezTo>
                  <a:pt x="143" y="175"/>
                  <a:pt x="119" y="204"/>
                  <a:pt x="96" y="233"/>
                </a:cubicBezTo>
                <a:cubicBezTo>
                  <a:pt x="91" y="232"/>
                  <a:pt x="87" y="231"/>
                  <a:pt x="82" y="229"/>
                </a:cubicBezTo>
                <a:close/>
                <a:moveTo>
                  <a:pt x="99" y="234"/>
                </a:moveTo>
                <a:cubicBezTo>
                  <a:pt x="137" y="193"/>
                  <a:pt x="175" y="151"/>
                  <a:pt x="208" y="107"/>
                </a:cubicBezTo>
                <a:cubicBezTo>
                  <a:pt x="214" y="100"/>
                  <a:pt x="221" y="93"/>
                  <a:pt x="227" y="86"/>
                </a:cubicBezTo>
                <a:cubicBezTo>
                  <a:pt x="229" y="89"/>
                  <a:pt x="230" y="93"/>
                  <a:pt x="231" y="96"/>
                </a:cubicBezTo>
                <a:cubicBezTo>
                  <a:pt x="195" y="144"/>
                  <a:pt x="157" y="190"/>
                  <a:pt x="118" y="236"/>
                </a:cubicBezTo>
                <a:cubicBezTo>
                  <a:pt x="112" y="236"/>
                  <a:pt x="105" y="235"/>
                  <a:pt x="99" y="234"/>
                </a:cubicBezTo>
                <a:close/>
                <a:moveTo>
                  <a:pt x="185" y="219"/>
                </a:moveTo>
                <a:cubicBezTo>
                  <a:pt x="181" y="222"/>
                  <a:pt x="176" y="224"/>
                  <a:pt x="172" y="226"/>
                </a:cubicBezTo>
                <a:cubicBezTo>
                  <a:pt x="185" y="212"/>
                  <a:pt x="197" y="198"/>
                  <a:pt x="210" y="183"/>
                </a:cubicBezTo>
                <a:cubicBezTo>
                  <a:pt x="216" y="176"/>
                  <a:pt x="222" y="168"/>
                  <a:pt x="229" y="161"/>
                </a:cubicBezTo>
                <a:cubicBezTo>
                  <a:pt x="230" y="160"/>
                  <a:pt x="232" y="158"/>
                  <a:pt x="233" y="157"/>
                </a:cubicBezTo>
                <a:cubicBezTo>
                  <a:pt x="226" y="182"/>
                  <a:pt x="210" y="205"/>
                  <a:pt x="185" y="219"/>
                </a:cubicBezTo>
                <a:close/>
                <a:moveTo>
                  <a:pt x="235" y="150"/>
                </a:moveTo>
                <a:cubicBezTo>
                  <a:pt x="232" y="152"/>
                  <a:pt x="229" y="155"/>
                  <a:pt x="228" y="156"/>
                </a:cubicBezTo>
                <a:cubicBezTo>
                  <a:pt x="224" y="159"/>
                  <a:pt x="221" y="164"/>
                  <a:pt x="217" y="168"/>
                </a:cubicBezTo>
                <a:cubicBezTo>
                  <a:pt x="211" y="175"/>
                  <a:pt x="205" y="183"/>
                  <a:pt x="198" y="190"/>
                </a:cubicBezTo>
                <a:cubicBezTo>
                  <a:pt x="188" y="203"/>
                  <a:pt x="177" y="215"/>
                  <a:pt x="167" y="228"/>
                </a:cubicBezTo>
                <a:cubicBezTo>
                  <a:pt x="158" y="231"/>
                  <a:pt x="149" y="234"/>
                  <a:pt x="141" y="235"/>
                </a:cubicBezTo>
                <a:cubicBezTo>
                  <a:pt x="141" y="235"/>
                  <a:pt x="141" y="235"/>
                  <a:pt x="141" y="235"/>
                </a:cubicBezTo>
                <a:cubicBezTo>
                  <a:pt x="175" y="200"/>
                  <a:pt x="209" y="162"/>
                  <a:pt x="237" y="123"/>
                </a:cubicBezTo>
                <a:cubicBezTo>
                  <a:pt x="237" y="132"/>
                  <a:pt x="236" y="141"/>
                  <a:pt x="235" y="150"/>
                </a:cubicBezTo>
                <a:close/>
                <a:moveTo>
                  <a:pt x="236" y="120"/>
                </a:moveTo>
                <a:cubicBezTo>
                  <a:pt x="236" y="119"/>
                  <a:pt x="235" y="120"/>
                  <a:pt x="235" y="120"/>
                </a:cubicBezTo>
                <a:cubicBezTo>
                  <a:pt x="202" y="156"/>
                  <a:pt x="171" y="195"/>
                  <a:pt x="139" y="233"/>
                </a:cubicBezTo>
                <a:cubicBezTo>
                  <a:pt x="138" y="234"/>
                  <a:pt x="139" y="235"/>
                  <a:pt x="140" y="235"/>
                </a:cubicBezTo>
                <a:cubicBezTo>
                  <a:pt x="134" y="236"/>
                  <a:pt x="127" y="236"/>
                  <a:pt x="121" y="236"/>
                </a:cubicBezTo>
                <a:cubicBezTo>
                  <a:pt x="162" y="195"/>
                  <a:pt x="200" y="148"/>
                  <a:pt x="233" y="101"/>
                </a:cubicBezTo>
                <a:cubicBezTo>
                  <a:pt x="235" y="107"/>
                  <a:pt x="236" y="113"/>
                  <a:pt x="236" y="120"/>
                </a:cubicBezTo>
                <a:close/>
                <a:moveTo>
                  <a:pt x="126" y="174"/>
                </a:moveTo>
                <a:cubicBezTo>
                  <a:pt x="104" y="150"/>
                  <a:pt x="83" y="125"/>
                  <a:pt x="60" y="103"/>
                </a:cubicBezTo>
                <a:cubicBezTo>
                  <a:pt x="61" y="102"/>
                  <a:pt x="62" y="100"/>
                  <a:pt x="63" y="99"/>
                </a:cubicBezTo>
                <a:cubicBezTo>
                  <a:pt x="66" y="96"/>
                  <a:pt x="68" y="93"/>
                  <a:pt x="71" y="90"/>
                </a:cubicBezTo>
                <a:cubicBezTo>
                  <a:pt x="74" y="87"/>
                  <a:pt x="79" y="82"/>
                  <a:pt x="82" y="78"/>
                </a:cubicBezTo>
                <a:cubicBezTo>
                  <a:pt x="94" y="95"/>
                  <a:pt x="110" y="111"/>
                  <a:pt x="127" y="123"/>
                </a:cubicBezTo>
                <a:cubicBezTo>
                  <a:pt x="129" y="125"/>
                  <a:pt x="132" y="122"/>
                  <a:pt x="132" y="120"/>
                </a:cubicBezTo>
                <a:cubicBezTo>
                  <a:pt x="172" y="86"/>
                  <a:pt x="208" y="46"/>
                  <a:pt x="244" y="9"/>
                </a:cubicBezTo>
                <a:cubicBezTo>
                  <a:pt x="248" y="13"/>
                  <a:pt x="251" y="17"/>
                  <a:pt x="255" y="21"/>
                </a:cubicBezTo>
                <a:cubicBezTo>
                  <a:pt x="258" y="24"/>
                  <a:pt x="262" y="28"/>
                  <a:pt x="265" y="31"/>
                </a:cubicBezTo>
                <a:cubicBezTo>
                  <a:pt x="221" y="81"/>
                  <a:pt x="175" y="129"/>
                  <a:pt x="126" y="17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134"/>
          <p:cNvSpPr>
            <a:spLocks noEditPoints="1"/>
          </p:cNvSpPr>
          <p:nvPr/>
        </p:nvSpPr>
        <p:spPr bwMode="auto">
          <a:xfrm>
            <a:off x="810889" y="2931694"/>
            <a:ext cx="824582" cy="706399"/>
          </a:xfrm>
          <a:custGeom>
            <a:avLst/>
            <a:gdLst>
              <a:gd name="T0" fmla="*/ 260 w 274"/>
              <a:gd name="T1" fmla="*/ 15 h 270"/>
              <a:gd name="T2" fmla="*/ 239 w 274"/>
              <a:gd name="T3" fmla="*/ 3 h 270"/>
              <a:gd name="T4" fmla="*/ 4 w 274"/>
              <a:gd name="T5" fmla="*/ 147 h 270"/>
              <a:gd name="T6" fmla="*/ 272 w 274"/>
              <a:gd name="T7" fmla="*/ 35 h 270"/>
              <a:gd name="T8" fmla="*/ 128 w 274"/>
              <a:gd name="T9" fmla="*/ 115 h 270"/>
              <a:gd name="T10" fmla="*/ 194 w 274"/>
              <a:gd name="T11" fmla="*/ 47 h 270"/>
              <a:gd name="T12" fmla="*/ 123 w 274"/>
              <a:gd name="T13" fmla="*/ 110 h 270"/>
              <a:gd name="T14" fmla="*/ 172 w 274"/>
              <a:gd name="T15" fmla="*/ 35 h 270"/>
              <a:gd name="T16" fmla="*/ 105 w 274"/>
              <a:gd name="T17" fmla="*/ 92 h 270"/>
              <a:gd name="T18" fmla="*/ 151 w 274"/>
              <a:gd name="T19" fmla="*/ 27 h 270"/>
              <a:gd name="T20" fmla="*/ 136 w 274"/>
              <a:gd name="T21" fmla="*/ 23 h 270"/>
              <a:gd name="T22" fmla="*/ 133 w 274"/>
              <a:gd name="T23" fmla="*/ 23 h 270"/>
              <a:gd name="T24" fmla="*/ 84 w 274"/>
              <a:gd name="T25" fmla="*/ 72 h 270"/>
              <a:gd name="T26" fmla="*/ 36 w 274"/>
              <a:gd name="T27" fmla="*/ 57 h 270"/>
              <a:gd name="T28" fmla="*/ 36 w 274"/>
              <a:gd name="T29" fmla="*/ 57 h 270"/>
              <a:gd name="T30" fmla="*/ 95 w 274"/>
              <a:gd name="T31" fmla="*/ 22 h 270"/>
              <a:gd name="T32" fmla="*/ 12 w 274"/>
              <a:gd name="T33" fmla="*/ 143 h 270"/>
              <a:gd name="T34" fmla="*/ 66 w 274"/>
              <a:gd name="T35" fmla="*/ 85 h 270"/>
              <a:gd name="T36" fmla="*/ 15 w 274"/>
              <a:gd name="T37" fmla="*/ 160 h 270"/>
              <a:gd name="T38" fmla="*/ 57 w 274"/>
              <a:gd name="T39" fmla="*/ 107 h 270"/>
              <a:gd name="T40" fmla="*/ 16 w 274"/>
              <a:gd name="T41" fmla="*/ 163 h 270"/>
              <a:gd name="T42" fmla="*/ 68 w 274"/>
              <a:gd name="T43" fmla="*/ 121 h 270"/>
              <a:gd name="T44" fmla="*/ 31 w 274"/>
              <a:gd name="T45" fmla="*/ 193 h 270"/>
              <a:gd name="T46" fmla="*/ 40 w 274"/>
              <a:gd name="T47" fmla="*/ 203 h 270"/>
              <a:gd name="T48" fmla="*/ 89 w 274"/>
              <a:gd name="T49" fmla="*/ 145 h 270"/>
              <a:gd name="T50" fmla="*/ 42 w 274"/>
              <a:gd name="T51" fmla="*/ 205 h 270"/>
              <a:gd name="T52" fmla="*/ 109 w 274"/>
              <a:gd name="T53" fmla="*/ 167 h 270"/>
              <a:gd name="T54" fmla="*/ 67 w 274"/>
              <a:gd name="T55" fmla="*/ 223 h 270"/>
              <a:gd name="T56" fmla="*/ 79 w 274"/>
              <a:gd name="T57" fmla="*/ 228 h 270"/>
              <a:gd name="T58" fmla="*/ 121 w 274"/>
              <a:gd name="T59" fmla="*/ 182 h 270"/>
              <a:gd name="T60" fmla="*/ 168 w 274"/>
              <a:gd name="T61" fmla="*/ 146 h 270"/>
              <a:gd name="T62" fmla="*/ 99 w 274"/>
              <a:gd name="T63" fmla="*/ 234 h 270"/>
              <a:gd name="T64" fmla="*/ 231 w 274"/>
              <a:gd name="T65" fmla="*/ 96 h 270"/>
              <a:gd name="T66" fmla="*/ 185 w 274"/>
              <a:gd name="T67" fmla="*/ 219 h 270"/>
              <a:gd name="T68" fmla="*/ 229 w 274"/>
              <a:gd name="T69" fmla="*/ 161 h 270"/>
              <a:gd name="T70" fmla="*/ 235 w 274"/>
              <a:gd name="T71" fmla="*/ 150 h 270"/>
              <a:gd name="T72" fmla="*/ 198 w 274"/>
              <a:gd name="T73" fmla="*/ 190 h 270"/>
              <a:gd name="T74" fmla="*/ 141 w 274"/>
              <a:gd name="T75" fmla="*/ 235 h 270"/>
              <a:gd name="T76" fmla="*/ 236 w 274"/>
              <a:gd name="T77" fmla="*/ 120 h 270"/>
              <a:gd name="T78" fmla="*/ 140 w 274"/>
              <a:gd name="T79" fmla="*/ 235 h 270"/>
              <a:gd name="T80" fmla="*/ 236 w 274"/>
              <a:gd name="T81" fmla="*/ 120 h 270"/>
              <a:gd name="T82" fmla="*/ 63 w 274"/>
              <a:gd name="T83" fmla="*/ 99 h 270"/>
              <a:gd name="T84" fmla="*/ 127 w 274"/>
              <a:gd name="T85" fmla="*/ 123 h 270"/>
              <a:gd name="T86" fmla="*/ 255 w 274"/>
              <a:gd name="T87" fmla="*/ 21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4" h="270">
                <a:moveTo>
                  <a:pt x="272" y="30"/>
                </a:moveTo>
                <a:cubicBezTo>
                  <a:pt x="272" y="30"/>
                  <a:pt x="272" y="29"/>
                  <a:pt x="272" y="29"/>
                </a:cubicBezTo>
                <a:cubicBezTo>
                  <a:pt x="270" y="24"/>
                  <a:pt x="265" y="19"/>
                  <a:pt x="260" y="15"/>
                </a:cubicBezTo>
                <a:cubicBezTo>
                  <a:pt x="255" y="10"/>
                  <a:pt x="250" y="6"/>
                  <a:pt x="245" y="1"/>
                </a:cubicBezTo>
                <a:cubicBezTo>
                  <a:pt x="243" y="0"/>
                  <a:pt x="241" y="1"/>
                  <a:pt x="241" y="2"/>
                </a:cubicBezTo>
                <a:cubicBezTo>
                  <a:pt x="240" y="2"/>
                  <a:pt x="240" y="3"/>
                  <a:pt x="239" y="3"/>
                </a:cubicBezTo>
                <a:cubicBezTo>
                  <a:pt x="226" y="16"/>
                  <a:pt x="212" y="30"/>
                  <a:pt x="198" y="43"/>
                </a:cubicBezTo>
                <a:cubicBezTo>
                  <a:pt x="168" y="12"/>
                  <a:pt x="103" y="5"/>
                  <a:pt x="65" y="22"/>
                </a:cubicBezTo>
                <a:cubicBezTo>
                  <a:pt x="21" y="41"/>
                  <a:pt x="0" y="102"/>
                  <a:pt x="4" y="147"/>
                </a:cubicBezTo>
                <a:cubicBezTo>
                  <a:pt x="13" y="243"/>
                  <a:pt x="142" y="270"/>
                  <a:pt x="207" y="214"/>
                </a:cubicBezTo>
                <a:cubicBezTo>
                  <a:pt x="245" y="181"/>
                  <a:pt x="257" y="124"/>
                  <a:pt x="233" y="80"/>
                </a:cubicBezTo>
                <a:cubicBezTo>
                  <a:pt x="246" y="65"/>
                  <a:pt x="260" y="50"/>
                  <a:pt x="272" y="35"/>
                </a:cubicBezTo>
                <a:cubicBezTo>
                  <a:pt x="274" y="33"/>
                  <a:pt x="273" y="31"/>
                  <a:pt x="272" y="30"/>
                </a:cubicBezTo>
                <a:close/>
                <a:moveTo>
                  <a:pt x="194" y="47"/>
                </a:moveTo>
                <a:cubicBezTo>
                  <a:pt x="171" y="69"/>
                  <a:pt x="149" y="91"/>
                  <a:pt x="128" y="115"/>
                </a:cubicBezTo>
                <a:cubicBezTo>
                  <a:pt x="127" y="114"/>
                  <a:pt x="126" y="113"/>
                  <a:pt x="125" y="112"/>
                </a:cubicBezTo>
                <a:cubicBezTo>
                  <a:pt x="147" y="90"/>
                  <a:pt x="168" y="66"/>
                  <a:pt x="185" y="41"/>
                </a:cubicBezTo>
                <a:cubicBezTo>
                  <a:pt x="188" y="43"/>
                  <a:pt x="191" y="45"/>
                  <a:pt x="194" y="47"/>
                </a:cubicBezTo>
                <a:close/>
                <a:moveTo>
                  <a:pt x="172" y="35"/>
                </a:moveTo>
                <a:cubicBezTo>
                  <a:pt x="176" y="36"/>
                  <a:pt x="179" y="38"/>
                  <a:pt x="182" y="40"/>
                </a:cubicBezTo>
                <a:cubicBezTo>
                  <a:pt x="162" y="62"/>
                  <a:pt x="142" y="86"/>
                  <a:pt x="123" y="110"/>
                </a:cubicBezTo>
                <a:cubicBezTo>
                  <a:pt x="121" y="108"/>
                  <a:pt x="118" y="106"/>
                  <a:pt x="116" y="103"/>
                </a:cubicBezTo>
                <a:cubicBezTo>
                  <a:pt x="136" y="81"/>
                  <a:pt x="154" y="58"/>
                  <a:pt x="172" y="35"/>
                </a:cubicBezTo>
                <a:cubicBezTo>
                  <a:pt x="172" y="35"/>
                  <a:pt x="172" y="35"/>
                  <a:pt x="172" y="35"/>
                </a:cubicBezTo>
                <a:close/>
                <a:moveTo>
                  <a:pt x="168" y="33"/>
                </a:moveTo>
                <a:cubicBezTo>
                  <a:pt x="150" y="56"/>
                  <a:pt x="132" y="78"/>
                  <a:pt x="114" y="102"/>
                </a:cubicBezTo>
                <a:cubicBezTo>
                  <a:pt x="111" y="99"/>
                  <a:pt x="108" y="96"/>
                  <a:pt x="105" y="92"/>
                </a:cubicBezTo>
                <a:cubicBezTo>
                  <a:pt x="122" y="72"/>
                  <a:pt x="139" y="50"/>
                  <a:pt x="155" y="28"/>
                </a:cubicBezTo>
                <a:cubicBezTo>
                  <a:pt x="160" y="30"/>
                  <a:pt x="164" y="31"/>
                  <a:pt x="168" y="33"/>
                </a:cubicBezTo>
                <a:close/>
                <a:moveTo>
                  <a:pt x="151" y="27"/>
                </a:moveTo>
                <a:cubicBezTo>
                  <a:pt x="135" y="48"/>
                  <a:pt x="119" y="69"/>
                  <a:pt x="103" y="91"/>
                </a:cubicBezTo>
                <a:cubicBezTo>
                  <a:pt x="100" y="88"/>
                  <a:pt x="96" y="84"/>
                  <a:pt x="93" y="81"/>
                </a:cubicBezTo>
                <a:cubicBezTo>
                  <a:pt x="108" y="63"/>
                  <a:pt x="125" y="44"/>
                  <a:pt x="136" y="23"/>
                </a:cubicBezTo>
                <a:cubicBezTo>
                  <a:pt x="141" y="24"/>
                  <a:pt x="146" y="25"/>
                  <a:pt x="151" y="27"/>
                </a:cubicBezTo>
                <a:close/>
                <a:moveTo>
                  <a:pt x="117" y="21"/>
                </a:moveTo>
                <a:cubicBezTo>
                  <a:pt x="122" y="21"/>
                  <a:pt x="128" y="22"/>
                  <a:pt x="133" y="23"/>
                </a:cubicBezTo>
                <a:cubicBezTo>
                  <a:pt x="117" y="39"/>
                  <a:pt x="104" y="60"/>
                  <a:pt x="91" y="79"/>
                </a:cubicBezTo>
                <a:cubicBezTo>
                  <a:pt x="89" y="77"/>
                  <a:pt x="87" y="74"/>
                  <a:pt x="84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3" y="71"/>
                  <a:pt x="83" y="71"/>
                  <a:pt x="83" y="71"/>
                </a:cubicBezTo>
                <a:cubicBezTo>
                  <a:pt x="95" y="54"/>
                  <a:pt x="106" y="38"/>
                  <a:pt x="117" y="21"/>
                </a:cubicBezTo>
                <a:close/>
                <a:moveTo>
                  <a:pt x="36" y="57"/>
                </a:moveTo>
                <a:cubicBezTo>
                  <a:pt x="44" y="45"/>
                  <a:pt x="54" y="37"/>
                  <a:pt x="66" y="31"/>
                </a:cubicBezTo>
                <a:cubicBezTo>
                  <a:pt x="47" y="58"/>
                  <a:pt x="29" y="87"/>
                  <a:pt x="13" y="116"/>
                </a:cubicBezTo>
                <a:cubicBezTo>
                  <a:pt x="16" y="95"/>
                  <a:pt x="24" y="74"/>
                  <a:pt x="36" y="57"/>
                </a:cubicBezTo>
                <a:close/>
                <a:moveTo>
                  <a:pt x="12" y="122"/>
                </a:moveTo>
                <a:cubicBezTo>
                  <a:pt x="31" y="90"/>
                  <a:pt x="51" y="59"/>
                  <a:pt x="72" y="28"/>
                </a:cubicBezTo>
                <a:cubicBezTo>
                  <a:pt x="79" y="25"/>
                  <a:pt x="87" y="23"/>
                  <a:pt x="95" y="22"/>
                </a:cubicBezTo>
                <a:cubicBezTo>
                  <a:pt x="65" y="60"/>
                  <a:pt x="37" y="99"/>
                  <a:pt x="12" y="140"/>
                </a:cubicBezTo>
                <a:cubicBezTo>
                  <a:pt x="12" y="134"/>
                  <a:pt x="12" y="128"/>
                  <a:pt x="12" y="122"/>
                </a:cubicBezTo>
                <a:close/>
                <a:moveTo>
                  <a:pt x="12" y="143"/>
                </a:moveTo>
                <a:cubicBezTo>
                  <a:pt x="42" y="103"/>
                  <a:pt x="70" y="62"/>
                  <a:pt x="100" y="22"/>
                </a:cubicBezTo>
                <a:cubicBezTo>
                  <a:pt x="104" y="21"/>
                  <a:pt x="108" y="21"/>
                  <a:pt x="112" y="21"/>
                </a:cubicBezTo>
                <a:cubicBezTo>
                  <a:pt x="96" y="42"/>
                  <a:pt x="81" y="63"/>
                  <a:pt x="66" y="85"/>
                </a:cubicBezTo>
                <a:cubicBezTo>
                  <a:pt x="66" y="85"/>
                  <a:pt x="66" y="85"/>
                  <a:pt x="65" y="85"/>
                </a:cubicBezTo>
                <a:cubicBezTo>
                  <a:pt x="62" y="89"/>
                  <a:pt x="56" y="94"/>
                  <a:pt x="55" y="100"/>
                </a:cubicBezTo>
                <a:cubicBezTo>
                  <a:pt x="41" y="120"/>
                  <a:pt x="28" y="140"/>
                  <a:pt x="15" y="160"/>
                </a:cubicBezTo>
                <a:cubicBezTo>
                  <a:pt x="14" y="154"/>
                  <a:pt x="13" y="149"/>
                  <a:pt x="12" y="143"/>
                </a:cubicBezTo>
                <a:close/>
                <a:moveTo>
                  <a:pt x="16" y="163"/>
                </a:moveTo>
                <a:cubicBezTo>
                  <a:pt x="30" y="145"/>
                  <a:pt x="44" y="126"/>
                  <a:pt x="57" y="107"/>
                </a:cubicBezTo>
                <a:cubicBezTo>
                  <a:pt x="60" y="111"/>
                  <a:pt x="63" y="115"/>
                  <a:pt x="66" y="118"/>
                </a:cubicBezTo>
                <a:cubicBezTo>
                  <a:pt x="50" y="137"/>
                  <a:pt x="33" y="158"/>
                  <a:pt x="23" y="180"/>
                </a:cubicBezTo>
                <a:cubicBezTo>
                  <a:pt x="20" y="174"/>
                  <a:pt x="18" y="169"/>
                  <a:pt x="16" y="163"/>
                </a:cubicBezTo>
                <a:close/>
                <a:moveTo>
                  <a:pt x="30" y="191"/>
                </a:moveTo>
                <a:cubicBezTo>
                  <a:pt x="28" y="188"/>
                  <a:pt x="26" y="185"/>
                  <a:pt x="24" y="182"/>
                </a:cubicBezTo>
                <a:cubicBezTo>
                  <a:pt x="37" y="160"/>
                  <a:pt x="54" y="142"/>
                  <a:pt x="68" y="121"/>
                </a:cubicBezTo>
                <a:cubicBezTo>
                  <a:pt x="70" y="123"/>
                  <a:pt x="72" y="126"/>
                  <a:pt x="74" y="128"/>
                </a:cubicBezTo>
                <a:cubicBezTo>
                  <a:pt x="59" y="149"/>
                  <a:pt x="44" y="170"/>
                  <a:pt x="30" y="191"/>
                </a:cubicBezTo>
                <a:close/>
                <a:moveTo>
                  <a:pt x="31" y="193"/>
                </a:moveTo>
                <a:cubicBezTo>
                  <a:pt x="47" y="173"/>
                  <a:pt x="62" y="152"/>
                  <a:pt x="76" y="131"/>
                </a:cubicBezTo>
                <a:cubicBezTo>
                  <a:pt x="80" y="135"/>
                  <a:pt x="83" y="139"/>
                  <a:pt x="86" y="143"/>
                </a:cubicBezTo>
                <a:cubicBezTo>
                  <a:pt x="69" y="161"/>
                  <a:pt x="55" y="183"/>
                  <a:pt x="40" y="203"/>
                </a:cubicBezTo>
                <a:cubicBezTo>
                  <a:pt x="37" y="200"/>
                  <a:pt x="34" y="197"/>
                  <a:pt x="31" y="193"/>
                </a:cubicBezTo>
                <a:close/>
                <a:moveTo>
                  <a:pt x="42" y="205"/>
                </a:moveTo>
                <a:cubicBezTo>
                  <a:pt x="58" y="186"/>
                  <a:pt x="75" y="166"/>
                  <a:pt x="89" y="145"/>
                </a:cubicBezTo>
                <a:cubicBezTo>
                  <a:pt x="91" y="148"/>
                  <a:pt x="94" y="151"/>
                  <a:pt x="96" y="154"/>
                </a:cubicBezTo>
                <a:cubicBezTo>
                  <a:pt x="81" y="173"/>
                  <a:pt x="67" y="193"/>
                  <a:pt x="53" y="214"/>
                </a:cubicBezTo>
                <a:cubicBezTo>
                  <a:pt x="49" y="211"/>
                  <a:pt x="45" y="208"/>
                  <a:pt x="42" y="205"/>
                </a:cubicBezTo>
                <a:close/>
                <a:moveTo>
                  <a:pt x="55" y="215"/>
                </a:moveTo>
                <a:cubicBezTo>
                  <a:pt x="70" y="196"/>
                  <a:pt x="85" y="177"/>
                  <a:pt x="99" y="156"/>
                </a:cubicBezTo>
                <a:cubicBezTo>
                  <a:pt x="102" y="160"/>
                  <a:pt x="105" y="164"/>
                  <a:pt x="109" y="167"/>
                </a:cubicBezTo>
                <a:cubicBezTo>
                  <a:pt x="93" y="184"/>
                  <a:pt x="79" y="203"/>
                  <a:pt x="65" y="221"/>
                </a:cubicBezTo>
                <a:cubicBezTo>
                  <a:pt x="61" y="219"/>
                  <a:pt x="58" y="217"/>
                  <a:pt x="55" y="215"/>
                </a:cubicBezTo>
                <a:close/>
                <a:moveTo>
                  <a:pt x="67" y="223"/>
                </a:moveTo>
                <a:cubicBezTo>
                  <a:pt x="82" y="206"/>
                  <a:pt x="97" y="188"/>
                  <a:pt x="111" y="170"/>
                </a:cubicBezTo>
                <a:cubicBezTo>
                  <a:pt x="113" y="173"/>
                  <a:pt x="116" y="176"/>
                  <a:pt x="118" y="178"/>
                </a:cubicBezTo>
                <a:cubicBezTo>
                  <a:pt x="104" y="193"/>
                  <a:pt x="91" y="211"/>
                  <a:pt x="79" y="228"/>
                </a:cubicBezTo>
                <a:cubicBezTo>
                  <a:pt x="75" y="226"/>
                  <a:pt x="71" y="225"/>
                  <a:pt x="67" y="223"/>
                </a:cubicBezTo>
                <a:close/>
                <a:moveTo>
                  <a:pt x="82" y="229"/>
                </a:moveTo>
                <a:cubicBezTo>
                  <a:pt x="96" y="214"/>
                  <a:pt x="110" y="198"/>
                  <a:pt x="121" y="182"/>
                </a:cubicBezTo>
                <a:cubicBezTo>
                  <a:pt x="122" y="182"/>
                  <a:pt x="122" y="182"/>
                  <a:pt x="123" y="183"/>
                </a:cubicBezTo>
                <a:cubicBezTo>
                  <a:pt x="124" y="185"/>
                  <a:pt x="127" y="184"/>
                  <a:pt x="128" y="183"/>
                </a:cubicBezTo>
                <a:cubicBezTo>
                  <a:pt x="142" y="171"/>
                  <a:pt x="155" y="159"/>
                  <a:pt x="168" y="146"/>
                </a:cubicBezTo>
                <a:cubicBezTo>
                  <a:pt x="143" y="175"/>
                  <a:pt x="119" y="204"/>
                  <a:pt x="96" y="233"/>
                </a:cubicBezTo>
                <a:cubicBezTo>
                  <a:pt x="91" y="232"/>
                  <a:pt x="87" y="231"/>
                  <a:pt x="82" y="229"/>
                </a:cubicBezTo>
                <a:close/>
                <a:moveTo>
                  <a:pt x="99" y="234"/>
                </a:moveTo>
                <a:cubicBezTo>
                  <a:pt x="137" y="193"/>
                  <a:pt x="175" y="151"/>
                  <a:pt x="208" y="107"/>
                </a:cubicBezTo>
                <a:cubicBezTo>
                  <a:pt x="214" y="100"/>
                  <a:pt x="221" y="93"/>
                  <a:pt x="227" y="86"/>
                </a:cubicBezTo>
                <a:cubicBezTo>
                  <a:pt x="229" y="89"/>
                  <a:pt x="230" y="93"/>
                  <a:pt x="231" y="96"/>
                </a:cubicBezTo>
                <a:cubicBezTo>
                  <a:pt x="195" y="144"/>
                  <a:pt x="157" y="190"/>
                  <a:pt x="118" y="236"/>
                </a:cubicBezTo>
                <a:cubicBezTo>
                  <a:pt x="112" y="236"/>
                  <a:pt x="105" y="235"/>
                  <a:pt x="99" y="234"/>
                </a:cubicBezTo>
                <a:close/>
                <a:moveTo>
                  <a:pt x="185" y="219"/>
                </a:moveTo>
                <a:cubicBezTo>
                  <a:pt x="181" y="222"/>
                  <a:pt x="176" y="224"/>
                  <a:pt x="172" y="226"/>
                </a:cubicBezTo>
                <a:cubicBezTo>
                  <a:pt x="185" y="212"/>
                  <a:pt x="197" y="198"/>
                  <a:pt x="210" y="183"/>
                </a:cubicBezTo>
                <a:cubicBezTo>
                  <a:pt x="216" y="176"/>
                  <a:pt x="222" y="168"/>
                  <a:pt x="229" y="161"/>
                </a:cubicBezTo>
                <a:cubicBezTo>
                  <a:pt x="230" y="160"/>
                  <a:pt x="232" y="158"/>
                  <a:pt x="233" y="157"/>
                </a:cubicBezTo>
                <a:cubicBezTo>
                  <a:pt x="226" y="182"/>
                  <a:pt x="210" y="205"/>
                  <a:pt x="185" y="219"/>
                </a:cubicBezTo>
                <a:close/>
                <a:moveTo>
                  <a:pt x="235" y="150"/>
                </a:moveTo>
                <a:cubicBezTo>
                  <a:pt x="232" y="152"/>
                  <a:pt x="229" y="155"/>
                  <a:pt x="228" y="156"/>
                </a:cubicBezTo>
                <a:cubicBezTo>
                  <a:pt x="224" y="159"/>
                  <a:pt x="221" y="164"/>
                  <a:pt x="217" y="168"/>
                </a:cubicBezTo>
                <a:cubicBezTo>
                  <a:pt x="211" y="175"/>
                  <a:pt x="205" y="183"/>
                  <a:pt x="198" y="190"/>
                </a:cubicBezTo>
                <a:cubicBezTo>
                  <a:pt x="188" y="203"/>
                  <a:pt x="177" y="215"/>
                  <a:pt x="167" y="228"/>
                </a:cubicBezTo>
                <a:cubicBezTo>
                  <a:pt x="158" y="231"/>
                  <a:pt x="149" y="234"/>
                  <a:pt x="141" y="235"/>
                </a:cubicBezTo>
                <a:cubicBezTo>
                  <a:pt x="141" y="235"/>
                  <a:pt x="141" y="235"/>
                  <a:pt x="141" y="235"/>
                </a:cubicBezTo>
                <a:cubicBezTo>
                  <a:pt x="175" y="200"/>
                  <a:pt x="209" y="162"/>
                  <a:pt x="237" y="123"/>
                </a:cubicBezTo>
                <a:cubicBezTo>
                  <a:pt x="237" y="132"/>
                  <a:pt x="236" y="141"/>
                  <a:pt x="235" y="150"/>
                </a:cubicBezTo>
                <a:close/>
                <a:moveTo>
                  <a:pt x="236" y="120"/>
                </a:moveTo>
                <a:cubicBezTo>
                  <a:pt x="236" y="119"/>
                  <a:pt x="235" y="120"/>
                  <a:pt x="235" y="120"/>
                </a:cubicBezTo>
                <a:cubicBezTo>
                  <a:pt x="202" y="156"/>
                  <a:pt x="171" y="195"/>
                  <a:pt x="139" y="233"/>
                </a:cubicBezTo>
                <a:cubicBezTo>
                  <a:pt x="138" y="234"/>
                  <a:pt x="139" y="235"/>
                  <a:pt x="140" y="235"/>
                </a:cubicBezTo>
                <a:cubicBezTo>
                  <a:pt x="134" y="236"/>
                  <a:pt x="127" y="236"/>
                  <a:pt x="121" y="236"/>
                </a:cubicBezTo>
                <a:cubicBezTo>
                  <a:pt x="162" y="195"/>
                  <a:pt x="200" y="148"/>
                  <a:pt x="233" y="101"/>
                </a:cubicBezTo>
                <a:cubicBezTo>
                  <a:pt x="235" y="107"/>
                  <a:pt x="236" y="113"/>
                  <a:pt x="236" y="120"/>
                </a:cubicBezTo>
                <a:close/>
                <a:moveTo>
                  <a:pt x="126" y="174"/>
                </a:moveTo>
                <a:cubicBezTo>
                  <a:pt x="104" y="150"/>
                  <a:pt x="83" y="125"/>
                  <a:pt x="60" y="103"/>
                </a:cubicBezTo>
                <a:cubicBezTo>
                  <a:pt x="61" y="102"/>
                  <a:pt x="62" y="100"/>
                  <a:pt x="63" y="99"/>
                </a:cubicBezTo>
                <a:cubicBezTo>
                  <a:pt x="66" y="96"/>
                  <a:pt x="68" y="93"/>
                  <a:pt x="71" y="90"/>
                </a:cubicBezTo>
                <a:cubicBezTo>
                  <a:pt x="74" y="87"/>
                  <a:pt x="79" y="82"/>
                  <a:pt x="82" y="78"/>
                </a:cubicBezTo>
                <a:cubicBezTo>
                  <a:pt x="94" y="95"/>
                  <a:pt x="110" y="111"/>
                  <a:pt x="127" y="123"/>
                </a:cubicBezTo>
                <a:cubicBezTo>
                  <a:pt x="129" y="125"/>
                  <a:pt x="132" y="122"/>
                  <a:pt x="132" y="120"/>
                </a:cubicBezTo>
                <a:cubicBezTo>
                  <a:pt x="172" y="86"/>
                  <a:pt x="208" y="46"/>
                  <a:pt x="244" y="9"/>
                </a:cubicBezTo>
                <a:cubicBezTo>
                  <a:pt x="248" y="13"/>
                  <a:pt x="251" y="17"/>
                  <a:pt x="255" y="21"/>
                </a:cubicBezTo>
                <a:cubicBezTo>
                  <a:pt x="258" y="24"/>
                  <a:pt x="262" y="28"/>
                  <a:pt x="265" y="31"/>
                </a:cubicBezTo>
                <a:cubicBezTo>
                  <a:pt x="221" y="81"/>
                  <a:pt x="175" y="129"/>
                  <a:pt x="126" y="1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84684" y="1419727"/>
            <a:ext cx="55184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Celebrate (v)  /ˈ</a:t>
            </a:r>
            <a:r>
              <a:rPr lang="en-US" sz="3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sel.ə.breɪt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4685" y="2245896"/>
            <a:ext cx="34020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itchFamily="18" charset="0"/>
              </a:rPr>
              <a:t>Dance (v)  /</a:t>
            </a:r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dɑːns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784683" y="3084096"/>
            <a:ext cx="4743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Costume (n)  /ˈ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kɒs.tʃuːm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784683" y="3846096"/>
            <a:ext cx="9476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3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Present (n) /ˈ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prez.ənt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= gift (n) /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ɡɪft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514350" indent="-514350"/>
            <a:endParaRPr lang="en-US" sz="3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reeform 134"/>
          <p:cNvSpPr>
            <a:spLocks noEditPoints="1"/>
          </p:cNvSpPr>
          <p:nvPr/>
        </p:nvSpPr>
        <p:spPr bwMode="auto">
          <a:xfrm>
            <a:off x="807849" y="3740804"/>
            <a:ext cx="824582" cy="706399"/>
          </a:xfrm>
          <a:custGeom>
            <a:avLst/>
            <a:gdLst>
              <a:gd name="T0" fmla="*/ 260 w 274"/>
              <a:gd name="T1" fmla="*/ 15 h 270"/>
              <a:gd name="T2" fmla="*/ 239 w 274"/>
              <a:gd name="T3" fmla="*/ 3 h 270"/>
              <a:gd name="T4" fmla="*/ 4 w 274"/>
              <a:gd name="T5" fmla="*/ 147 h 270"/>
              <a:gd name="T6" fmla="*/ 272 w 274"/>
              <a:gd name="T7" fmla="*/ 35 h 270"/>
              <a:gd name="T8" fmla="*/ 128 w 274"/>
              <a:gd name="T9" fmla="*/ 115 h 270"/>
              <a:gd name="T10" fmla="*/ 194 w 274"/>
              <a:gd name="T11" fmla="*/ 47 h 270"/>
              <a:gd name="T12" fmla="*/ 123 w 274"/>
              <a:gd name="T13" fmla="*/ 110 h 270"/>
              <a:gd name="T14" fmla="*/ 172 w 274"/>
              <a:gd name="T15" fmla="*/ 35 h 270"/>
              <a:gd name="T16" fmla="*/ 105 w 274"/>
              <a:gd name="T17" fmla="*/ 92 h 270"/>
              <a:gd name="T18" fmla="*/ 151 w 274"/>
              <a:gd name="T19" fmla="*/ 27 h 270"/>
              <a:gd name="T20" fmla="*/ 136 w 274"/>
              <a:gd name="T21" fmla="*/ 23 h 270"/>
              <a:gd name="T22" fmla="*/ 133 w 274"/>
              <a:gd name="T23" fmla="*/ 23 h 270"/>
              <a:gd name="T24" fmla="*/ 84 w 274"/>
              <a:gd name="T25" fmla="*/ 72 h 270"/>
              <a:gd name="T26" fmla="*/ 36 w 274"/>
              <a:gd name="T27" fmla="*/ 57 h 270"/>
              <a:gd name="T28" fmla="*/ 36 w 274"/>
              <a:gd name="T29" fmla="*/ 57 h 270"/>
              <a:gd name="T30" fmla="*/ 95 w 274"/>
              <a:gd name="T31" fmla="*/ 22 h 270"/>
              <a:gd name="T32" fmla="*/ 12 w 274"/>
              <a:gd name="T33" fmla="*/ 143 h 270"/>
              <a:gd name="T34" fmla="*/ 66 w 274"/>
              <a:gd name="T35" fmla="*/ 85 h 270"/>
              <a:gd name="T36" fmla="*/ 15 w 274"/>
              <a:gd name="T37" fmla="*/ 160 h 270"/>
              <a:gd name="T38" fmla="*/ 57 w 274"/>
              <a:gd name="T39" fmla="*/ 107 h 270"/>
              <a:gd name="T40" fmla="*/ 16 w 274"/>
              <a:gd name="T41" fmla="*/ 163 h 270"/>
              <a:gd name="T42" fmla="*/ 68 w 274"/>
              <a:gd name="T43" fmla="*/ 121 h 270"/>
              <a:gd name="T44" fmla="*/ 31 w 274"/>
              <a:gd name="T45" fmla="*/ 193 h 270"/>
              <a:gd name="T46" fmla="*/ 40 w 274"/>
              <a:gd name="T47" fmla="*/ 203 h 270"/>
              <a:gd name="T48" fmla="*/ 89 w 274"/>
              <a:gd name="T49" fmla="*/ 145 h 270"/>
              <a:gd name="T50" fmla="*/ 42 w 274"/>
              <a:gd name="T51" fmla="*/ 205 h 270"/>
              <a:gd name="T52" fmla="*/ 109 w 274"/>
              <a:gd name="T53" fmla="*/ 167 h 270"/>
              <a:gd name="T54" fmla="*/ 67 w 274"/>
              <a:gd name="T55" fmla="*/ 223 h 270"/>
              <a:gd name="T56" fmla="*/ 79 w 274"/>
              <a:gd name="T57" fmla="*/ 228 h 270"/>
              <a:gd name="T58" fmla="*/ 121 w 274"/>
              <a:gd name="T59" fmla="*/ 182 h 270"/>
              <a:gd name="T60" fmla="*/ 168 w 274"/>
              <a:gd name="T61" fmla="*/ 146 h 270"/>
              <a:gd name="T62" fmla="*/ 99 w 274"/>
              <a:gd name="T63" fmla="*/ 234 h 270"/>
              <a:gd name="T64" fmla="*/ 231 w 274"/>
              <a:gd name="T65" fmla="*/ 96 h 270"/>
              <a:gd name="T66" fmla="*/ 185 w 274"/>
              <a:gd name="T67" fmla="*/ 219 h 270"/>
              <a:gd name="T68" fmla="*/ 229 w 274"/>
              <a:gd name="T69" fmla="*/ 161 h 270"/>
              <a:gd name="T70" fmla="*/ 235 w 274"/>
              <a:gd name="T71" fmla="*/ 150 h 270"/>
              <a:gd name="T72" fmla="*/ 198 w 274"/>
              <a:gd name="T73" fmla="*/ 190 h 270"/>
              <a:gd name="T74" fmla="*/ 141 w 274"/>
              <a:gd name="T75" fmla="*/ 235 h 270"/>
              <a:gd name="T76" fmla="*/ 236 w 274"/>
              <a:gd name="T77" fmla="*/ 120 h 270"/>
              <a:gd name="T78" fmla="*/ 140 w 274"/>
              <a:gd name="T79" fmla="*/ 235 h 270"/>
              <a:gd name="T80" fmla="*/ 236 w 274"/>
              <a:gd name="T81" fmla="*/ 120 h 270"/>
              <a:gd name="T82" fmla="*/ 63 w 274"/>
              <a:gd name="T83" fmla="*/ 99 h 270"/>
              <a:gd name="T84" fmla="*/ 127 w 274"/>
              <a:gd name="T85" fmla="*/ 123 h 270"/>
              <a:gd name="T86" fmla="*/ 255 w 274"/>
              <a:gd name="T87" fmla="*/ 21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4" h="270">
                <a:moveTo>
                  <a:pt x="272" y="30"/>
                </a:moveTo>
                <a:cubicBezTo>
                  <a:pt x="272" y="30"/>
                  <a:pt x="272" y="29"/>
                  <a:pt x="272" y="29"/>
                </a:cubicBezTo>
                <a:cubicBezTo>
                  <a:pt x="270" y="24"/>
                  <a:pt x="265" y="19"/>
                  <a:pt x="260" y="15"/>
                </a:cubicBezTo>
                <a:cubicBezTo>
                  <a:pt x="255" y="10"/>
                  <a:pt x="250" y="6"/>
                  <a:pt x="245" y="1"/>
                </a:cubicBezTo>
                <a:cubicBezTo>
                  <a:pt x="243" y="0"/>
                  <a:pt x="241" y="1"/>
                  <a:pt x="241" y="2"/>
                </a:cubicBezTo>
                <a:cubicBezTo>
                  <a:pt x="240" y="2"/>
                  <a:pt x="240" y="3"/>
                  <a:pt x="239" y="3"/>
                </a:cubicBezTo>
                <a:cubicBezTo>
                  <a:pt x="226" y="16"/>
                  <a:pt x="212" y="30"/>
                  <a:pt x="198" y="43"/>
                </a:cubicBezTo>
                <a:cubicBezTo>
                  <a:pt x="168" y="12"/>
                  <a:pt x="103" y="5"/>
                  <a:pt x="65" y="22"/>
                </a:cubicBezTo>
                <a:cubicBezTo>
                  <a:pt x="21" y="41"/>
                  <a:pt x="0" y="102"/>
                  <a:pt x="4" y="147"/>
                </a:cubicBezTo>
                <a:cubicBezTo>
                  <a:pt x="13" y="243"/>
                  <a:pt x="142" y="270"/>
                  <a:pt x="207" y="214"/>
                </a:cubicBezTo>
                <a:cubicBezTo>
                  <a:pt x="245" y="181"/>
                  <a:pt x="257" y="124"/>
                  <a:pt x="233" y="80"/>
                </a:cubicBezTo>
                <a:cubicBezTo>
                  <a:pt x="246" y="65"/>
                  <a:pt x="260" y="50"/>
                  <a:pt x="272" y="35"/>
                </a:cubicBezTo>
                <a:cubicBezTo>
                  <a:pt x="274" y="33"/>
                  <a:pt x="273" y="31"/>
                  <a:pt x="272" y="30"/>
                </a:cubicBezTo>
                <a:close/>
                <a:moveTo>
                  <a:pt x="194" y="47"/>
                </a:moveTo>
                <a:cubicBezTo>
                  <a:pt x="171" y="69"/>
                  <a:pt x="149" y="91"/>
                  <a:pt x="128" y="115"/>
                </a:cubicBezTo>
                <a:cubicBezTo>
                  <a:pt x="127" y="114"/>
                  <a:pt x="126" y="113"/>
                  <a:pt x="125" y="112"/>
                </a:cubicBezTo>
                <a:cubicBezTo>
                  <a:pt x="147" y="90"/>
                  <a:pt x="168" y="66"/>
                  <a:pt x="185" y="41"/>
                </a:cubicBezTo>
                <a:cubicBezTo>
                  <a:pt x="188" y="43"/>
                  <a:pt x="191" y="45"/>
                  <a:pt x="194" y="47"/>
                </a:cubicBezTo>
                <a:close/>
                <a:moveTo>
                  <a:pt x="172" y="35"/>
                </a:moveTo>
                <a:cubicBezTo>
                  <a:pt x="176" y="36"/>
                  <a:pt x="179" y="38"/>
                  <a:pt x="182" y="40"/>
                </a:cubicBezTo>
                <a:cubicBezTo>
                  <a:pt x="162" y="62"/>
                  <a:pt x="142" y="86"/>
                  <a:pt x="123" y="110"/>
                </a:cubicBezTo>
                <a:cubicBezTo>
                  <a:pt x="121" y="108"/>
                  <a:pt x="118" y="106"/>
                  <a:pt x="116" y="103"/>
                </a:cubicBezTo>
                <a:cubicBezTo>
                  <a:pt x="136" y="81"/>
                  <a:pt x="154" y="58"/>
                  <a:pt x="172" y="35"/>
                </a:cubicBezTo>
                <a:cubicBezTo>
                  <a:pt x="172" y="35"/>
                  <a:pt x="172" y="35"/>
                  <a:pt x="172" y="35"/>
                </a:cubicBezTo>
                <a:close/>
                <a:moveTo>
                  <a:pt x="168" y="33"/>
                </a:moveTo>
                <a:cubicBezTo>
                  <a:pt x="150" y="56"/>
                  <a:pt x="132" y="78"/>
                  <a:pt x="114" y="102"/>
                </a:cubicBezTo>
                <a:cubicBezTo>
                  <a:pt x="111" y="99"/>
                  <a:pt x="108" y="96"/>
                  <a:pt x="105" y="92"/>
                </a:cubicBezTo>
                <a:cubicBezTo>
                  <a:pt x="122" y="72"/>
                  <a:pt x="139" y="50"/>
                  <a:pt x="155" y="28"/>
                </a:cubicBezTo>
                <a:cubicBezTo>
                  <a:pt x="160" y="30"/>
                  <a:pt x="164" y="31"/>
                  <a:pt x="168" y="33"/>
                </a:cubicBezTo>
                <a:close/>
                <a:moveTo>
                  <a:pt x="151" y="27"/>
                </a:moveTo>
                <a:cubicBezTo>
                  <a:pt x="135" y="48"/>
                  <a:pt x="119" y="69"/>
                  <a:pt x="103" y="91"/>
                </a:cubicBezTo>
                <a:cubicBezTo>
                  <a:pt x="100" y="88"/>
                  <a:pt x="96" y="84"/>
                  <a:pt x="93" y="81"/>
                </a:cubicBezTo>
                <a:cubicBezTo>
                  <a:pt x="108" y="63"/>
                  <a:pt x="125" y="44"/>
                  <a:pt x="136" y="23"/>
                </a:cubicBezTo>
                <a:cubicBezTo>
                  <a:pt x="141" y="24"/>
                  <a:pt x="146" y="25"/>
                  <a:pt x="151" y="27"/>
                </a:cubicBezTo>
                <a:close/>
                <a:moveTo>
                  <a:pt x="117" y="21"/>
                </a:moveTo>
                <a:cubicBezTo>
                  <a:pt x="122" y="21"/>
                  <a:pt x="128" y="22"/>
                  <a:pt x="133" y="23"/>
                </a:cubicBezTo>
                <a:cubicBezTo>
                  <a:pt x="117" y="39"/>
                  <a:pt x="104" y="60"/>
                  <a:pt x="91" y="79"/>
                </a:cubicBezTo>
                <a:cubicBezTo>
                  <a:pt x="89" y="77"/>
                  <a:pt x="87" y="74"/>
                  <a:pt x="84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3" y="71"/>
                  <a:pt x="83" y="71"/>
                  <a:pt x="83" y="71"/>
                </a:cubicBezTo>
                <a:cubicBezTo>
                  <a:pt x="95" y="54"/>
                  <a:pt x="106" y="38"/>
                  <a:pt x="117" y="21"/>
                </a:cubicBezTo>
                <a:close/>
                <a:moveTo>
                  <a:pt x="36" y="57"/>
                </a:moveTo>
                <a:cubicBezTo>
                  <a:pt x="44" y="45"/>
                  <a:pt x="54" y="37"/>
                  <a:pt x="66" y="31"/>
                </a:cubicBezTo>
                <a:cubicBezTo>
                  <a:pt x="47" y="58"/>
                  <a:pt x="29" y="87"/>
                  <a:pt x="13" y="116"/>
                </a:cubicBezTo>
                <a:cubicBezTo>
                  <a:pt x="16" y="95"/>
                  <a:pt x="24" y="74"/>
                  <a:pt x="36" y="57"/>
                </a:cubicBezTo>
                <a:close/>
                <a:moveTo>
                  <a:pt x="12" y="122"/>
                </a:moveTo>
                <a:cubicBezTo>
                  <a:pt x="31" y="90"/>
                  <a:pt x="51" y="59"/>
                  <a:pt x="72" y="28"/>
                </a:cubicBezTo>
                <a:cubicBezTo>
                  <a:pt x="79" y="25"/>
                  <a:pt x="87" y="23"/>
                  <a:pt x="95" y="22"/>
                </a:cubicBezTo>
                <a:cubicBezTo>
                  <a:pt x="65" y="60"/>
                  <a:pt x="37" y="99"/>
                  <a:pt x="12" y="140"/>
                </a:cubicBezTo>
                <a:cubicBezTo>
                  <a:pt x="12" y="134"/>
                  <a:pt x="12" y="128"/>
                  <a:pt x="12" y="122"/>
                </a:cubicBezTo>
                <a:close/>
                <a:moveTo>
                  <a:pt x="12" y="143"/>
                </a:moveTo>
                <a:cubicBezTo>
                  <a:pt x="42" y="103"/>
                  <a:pt x="70" y="62"/>
                  <a:pt x="100" y="22"/>
                </a:cubicBezTo>
                <a:cubicBezTo>
                  <a:pt x="104" y="21"/>
                  <a:pt x="108" y="21"/>
                  <a:pt x="112" y="21"/>
                </a:cubicBezTo>
                <a:cubicBezTo>
                  <a:pt x="96" y="42"/>
                  <a:pt x="81" y="63"/>
                  <a:pt x="66" y="85"/>
                </a:cubicBezTo>
                <a:cubicBezTo>
                  <a:pt x="66" y="85"/>
                  <a:pt x="66" y="85"/>
                  <a:pt x="65" y="85"/>
                </a:cubicBezTo>
                <a:cubicBezTo>
                  <a:pt x="62" y="89"/>
                  <a:pt x="56" y="94"/>
                  <a:pt x="55" y="100"/>
                </a:cubicBezTo>
                <a:cubicBezTo>
                  <a:pt x="41" y="120"/>
                  <a:pt x="28" y="140"/>
                  <a:pt x="15" y="160"/>
                </a:cubicBezTo>
                <a:cubicBezTo>
                  <a:pt x="14" y="154"/>
                  <a:pt x="13" y="149"/>
                  <a:pt x="12" y="143"/>
                </a:cubicBezTo>
                <a:close/>
                <a:moveTo>
                  <a:pt x="16" y="163"/>
                </a:moveTo>
                <a:cubicBezTo>
                  <a:pt x="30" y="145"/>
                  <a:pt x="44" y="126"/>
                  <a:pt x="57" y="107"/>
                </a:cubicBezTo>
                <a:cubicBezTo>
                  <a:pt x="60" y="111"/>
                  <a:pt x="63" y="115"/>
                  <a:pt x="66" y="118"/>
                </a:cubicBezTo>
                <a:cubicBezTo>
                  <a:pt x="50" y="137"/>
                  <a:pt x="33" y="158"/>
                  <a:pt x="23" y="180"/>
                </a:cubicBezTo>
                <a:cubicBezTo>
                  <a:pt x="20" y="174"/>
                  <a:pt x="18" y="169"/>
                  <a:pt x="16" y="163"/>
                </a:cubicBezTo>
                <a:close/>
                <a:moveTo>
                  <a:pt x="30" y="191"/>
                </a:moveTo>
                <a:cubicBezTo>
                  <a:pt x="28" y="188"/>
                  <a:pt x="26" y="185"/>
                  <a:pt x="24" y="182"/>
                </a:cubicBezTo>
                <a:cubicBezTo>
                  <a:pt x="37" y="160"/>
                  <a:pt x="54" y="142"/>
                  <a:pt x="68" y="121"/>
                </a:cubicBezTo>
                <a:cubicBezTo>
                  <a:pt x="70" y="123"/>
                  <a:pt x="72" y="126"/>
                  <a:pt x="74" y="128"/>
                </a:cubicBezTo>
                <a:cubicBezTo>
                  <a:pt x="59" y="149"/>
                  <a:pt x="44" y="170"/>
                  <a:pt x="30" y="191"/>
                </a:cubicBezTo>
                <a:close/>
                <a:moveTo>
                  <a:pt x="31" y="193"/>
                </a:moveTo>
                <a:cubicBezTo>
                  <a:pt x="47" y="173"/>
                  <a:pt x="62" y="152"/>
                  <a:pt x="76" y="131"/>
                </a:cubicBezTo>
                <a:cubicBezTo>
                  <a:pt x="80" y="135"/>
                  <a:pt x="83" y="139"/>
                  <a:pt x="86" y="143"/>
                </a:cubicBezTo>
                <a:cubicBezTo>
                  <a:pt x="69" y="161"/>
                  <a:pt x="55" y="183"/>
                  <a:pt x="40" y="203"/>
                </a:cubicBezTo>
                <a:cubicBezTo>
                  <a:pt x="37" y="200"/>
                  <a:pt x="34" y="197"/>
                  <a:pt x="31" y="193"/>
                </a:cubicBezTo>
                <a:close/>
                <a:moveTo>
                  <a:pt x="42" y="205"/>
                </a:moveTo>
                <a:cubicBezTo>
                  <a:pt x="58" y="186"/>
                  <a:pt x="75" y="166"/>
                  <a:pt x="89" y="145"/>
                </a:cubicBezTo>
                <a:cubicBezTo>
                  <a:pt x="91" y="148"/>
                  <a:pt x="94" y="151"/>
                  <a:pt x="96" y="154"/>
                </a:cubicBezTo>
                <a:cubicBezTo>
                  <a:pt x="81" y="173"/>
                  <a:pt x="67" y="193"/>
                  <a:pt x="53" y="214"/>
                </a:cubicBezTo>
                <a:cubicBezTo>
                  <a:pt x="49" y="211"/>
                  <a:pt x="45" y="208"/>
                  <a:pt x="42" y="205"/>
                </a:cubicBezTo>
                <a:close/>
                <a:moveTo>
                  <a:pt x="55" y="215"/>
                </a:moveTo>
                <a:cubicBezTo>
                  <a:pt x="70" y="196"/>
                  <a:pt x="85" y="177"/>
                  <a:pt x="99" y="156"/>
                </a:cubicBezTo>
                <a:cubicBezTo>
                  <a:pt x="102" y="160"/>
                  <a:pt x="105" y="164"/>
                  <a:pt x="109" y="167"/>
                </a:cubicBezTo>
                <a:cubicBezTo>
                  <a:pt x="93" y="184"/>
                  <a:pt x="79" y="203"/>
                  <a:pt x="65" y="221"/>
                </a:cubicBezTo>
                <a:cubicBezTo>
                  <a:pt x="61" y="219"/>
                  <a:pt x="58" y="217"/>
                  <a:pt x="55" y="215"/>
                </a:cubicBezTo>
                <a:close/>
                <a:moveTo>
                  <a:pt x="67" y="223"/>
                </a:moveTo>
                <a:cubicBezTo>
                  <a:pt x="82" y="206"/>
                  <a:pt x="97" y="188"/>
                  <a:pt x="111" y="170"/>
                </a:cubicBezTo>
                <a:cubicBezTo>
                  <a:pt x="113" y="173"/>
                  <a:pt x="116" y="176"/>
                  <a:pt x="118" y="178"/>
                </a:cubicBezTo>
                <a:cubicBezTo>
                  <a:pt x="104" y="193"/>
                  <a:pt x="91" y="211"/>
                  <a:pt x="79" y="228"/>
                </a:cubicBezTo>
                <a:cubicBezTo>
                  <a:pt x="75" y="226"/>
                  <a:pt x="71" y="225"/>
                  <a:pt x="67" y="223"/>
                </a:cubicBezTo>
                <a:close/>
                <a:moveTo>
                  <a:pt x="82" y="229"/>
                </a:moveTo>
                <a:cubicBezTo>
                  <a:pt x="96" y="214"/>
                  <a:pt x="110" y="198"/>
                  <a:pt x="121" y="182"/>
                </a:cubicBezTo>
                <a:cubicBezTo>
                  <a:pt x="122" y="182"/>
                  <a:pt x="122" y="182"/>
                  <a:pt x="123" y="183"/>
                </a:cubicBezTo>
                <a:cubicBezTo>
                  <a:pt x="124" y="185"/>
                  <a:pt x="127" y="184"/>
                  <a:pt x="128" y="183"/>
                </a:cubicBezTo>
                <a:cubicBezTo>
                  <a:pt x="142" y="171"/>
                  <a:pt x="155" y="159"/>
                  <a:pt x="168" y="146"/>
                </a:cubicBezTo>
                <a:cubicBezTo>
                  <a:pt x="143" y="175"/>
                  <a:pt x="119" y="204"/>
                  <a:pt x="96" y="233"/>
                </a:cubicBezTo>
                <a:cubicBezTo>
                  <a:pt x="91" y="232"/>
                  <a:pt x="87" y="231"/>
                  <a:pt x="82" y="229"/>
                </a:cubicBezTo>
                <a:close/>
                <a:moveTo>
                  <a:pt x="99" y="234"/>
                </a:moveTo>
                <a:cubicBezTo>
                  <a:pt x="137" y="193"/>
                  <a:pt x="175" y="151"/>
                  <a:pt x="208" y="107"/>
                </a:cubicBezTo>
                <a:cubicBezTo>
                  <a:pt x="214" y="100"/>
                  <a:pt x="221" y="93"/>
                  <a:pt x="227" y="86"/>
                </a:cubicBezTo>
                <a:cubicBezTo>
                  <a:pt x="229" y="89"/>
                  <a:pt x="230" y="93"/>
                  <a:pt x="231" y="96"/>
                </a:cubicBezTo>
                <a:cubicBezTo>
                  <a:pt x="195" y="144"/>
                  <a:pt x="157" y="190"/>
                  <a:pt x="118" y="236"/>
                </a:cubicBezTo>
                <a:cubicBezTo>
                  <a:pt x="112" y="236"/>
                  <a:pt x="105" y="235"/>
                  <a:pt x="99" y="234"/>
                </a:cubicBezTo>
                <a:close/>
                <a:moveTo>
                  <a:pt x="185" y="219"/>
                </a:moveTo>
                <a:cubicBezTo>
                  <a:pt x="181" y="222"/>
                  <a:pt x="176" y="224"/>
                  <a:pt x="172" y="226"/>
                </a:cubicBezTo>
                <a:cubicBezTo>
                  <a:pt x="185" y="212"/>
                  <a:pt x="197" y="198"/>
                  <a:pt x="210" y="183"/>
                </a:cubicBezTo>
                <a:cubicBezTo>
                  <a:pt x="216" y="176"/>
                  <a:pt x="222" y="168"/>
                  <a:pt x="229" y="161"/>
                </a:cubicBezTo>
                <a:cubicBezTo>
                  <a:pt x="230" y="160"/>
                  <a:pt x="232" y="158"/>
                  <a:pt x="233" y="157"/>
                </a:cubicBezTo>
                <a:cubicBezTo>
                  <a:pt x="226" y="182"/>
                  <a:pt x="210" y="205"/>
                  <a:pt x="185" y="219"/>
                </a:cubicBezTo>
                <a:close/>
                <a:moveTo>
                  <a:pt x="235" y="150"/>
                </a:moveTo>
                <a:cubicBezTo>
                  <a:pt x="232" y="152"/>
                  <a:pt x="229" y="155"/>
                  <a:pt x="228" y="156"/>
                </a:cubicBezTo>
                <a:cubicBezTo>
                  <a:pt x="224" y="159"/>
                  <a:pt x="221" y="164"/>
                  <a:pt x="217" y="168"/>
                </a:cubicBezTo>
                <a:cubicBezTo>
                  <a:pt x="211" y="175"/>
                  <a:pt x="205" y="183"/>
                  <a:pt x="198" y="190"/>
                </a:cubicBezTo>
                <a:cubicBezTo>
                  <a:pt x="188" y="203"/>
                  <a:pt x="177" y="215"/>
                  <a:pt x="167" y="228"/>
                </a:cubicBezTo>
                <a:cubicBezTo>
                  <a:pt x="158" y="231"/>
                  <a:pt x="149" y="234"/>
                  <a:pt x="141" y="235"/>
                </a:cubicBezTo>
                <a:cubicBezTo>
                  <a:pt x="141" y="235"/>
                  <a:pt x="141" y="235"/>
                  <a:pt x="141" y="235"/>
                </a:cubicBezTo>
                <a:cubicBezTo>
                  <a:pt x="175" y="200"/>
                  <a:pt x="209" y="162"/>
                  <a:pt x="237" y="123"/>
                </a:cubicBezTo>
                <a:cubicBezTo>
                  <a:pt x="237" y="132"/>
                  <a:pt x="236" y="141"/>
                  <a:pt x="235" y="150"/>
                </a:cubicBezTo>
                <a:close/>
                <a:moveTo>
                  <a:pt x="236" y="120"/>
                </a:moveTo>
                <a:cubicBezTo>
                  <a:pt x="236" y="119"/>
                  <a:pt x="235" y="120"/>
                  <a:pt x="235" y="120"/>
                </a:cubicBezTo>
                <a:cubicBezTo>
                  <a:pt x="202" y="156"/>
                  <a:pt x="171" y="195"/>
                  <a:pt x="139" y="233"/>
                </a:cubicBezTo>
                <a:cubicBezTo>
                  <a:pt x="138" y="234"/>
                  <a:pt x="139" y="235"/>
                  <a:pt x="140" y="235"/>
                </a:cubicBezTo>
                <a:cubicBezTo>
                  <a:pt x="134" y="236"/>
                  <a:pt x="127" y="236"/>
                  <a:pt x="121" y="236"/>
                </a:cubicBezTo>
                <a:cubicBezTo>
                  <a:pt x="162" y="195"/>
                  <a:pt x="200" y="148"/>
                  <a:pt x="233" y="101"/>
                </a:cubicBezTo>
                <a:cubicBezTo>
                  <a:pt x="235" y="107"/>
                  <a:pt x="236" y="113"/>
                  <a:pt x="236" y="120"/>
                </a:cubicBezTo>
                <a:close/>
                <a:moveTo>
                  <a:pt x="126" y="174"/>
                </a:moveTo>
                <a:cubicBezTo>
                  <a:pt x="104" y="150"/>
                  <a:pt x="83" y="125"/>
                  <a:pt x="60" y="103"/>
                </a:cubicBezTo>
                <a:cubicBezTo>
                  <a:pt x="61" y="102"/>
                  <a:pt x="62" y="100"/>
                  <a:pt x="63" y="99"/>
                </a:cubicBezTo>
                <a:cubicBezTo>
                  <a:pt x="66" y="96"/>
                  <a:pt x="68" y="93"/>
                  <a:pt x="71" y="90"/>
                </a:cubicBezTo>
                <a:cubicBezTo>
                  <a:pt x="74" y="87"/>
                  <a:pt x="79" y="82"/>
                  <a:pt x="82" y="78"/>
                </a:cubicBezTo>
                <a:cubicBezTo>
                  <a:pt x="94" y="95"/>
                  <a:pt x="110" y="111"/>
                  <a:pt x="127" y="123"/>
                </a:cubicBezTo>
                <a:cubicBezTo>
                  <a:pt x="129" y="125"/>
                  <a:pt x="132" y="122"/>
                  <a:pt x="132" y="120"/>
                </a:cubicBezTo>
                <a:cubicBezTo>
                  <a:pt x="172" y="86"/>
                  <a:pt x="208" y="46"/>
                  <a:pt x="244" y="9"/>
                </a:cubicBezTo>
                <a:cubicBezTo>
                  <a:pt x="248" y="13"/>
                  <a:pt x="251" y="17"/>
                  <a:pt x="255" y="21"/>
                </a:cubicBezTo>
                <a:cubicBezTo>
                  <a:pt x="258" y="24"/>
                  <a:pt x="262" y="28"/>
                  <a:pt x="265" y="31"/>
                </a:cubicBezTo>
                <a:cubicBezTo>
                  <a:pt x="221" y="81"/>
                  <a:pt x="175" y="129"/>
                  <a:pt x="126" y="17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134"/>
          <p:cNvSpPr>
            <a:spLocks noEditPoints="1"/>
          </p:cNvSpPr>
          <p:nvPr/>
        </p:nvSpPr>
        <p:spPr bwMode="auto">
          <a:xfrm>
            <a:off x="807849" y="4549914"/>
            <a:ext cx="824582" cy="706399"/>
          </a:xfrm>
          <a:custGeom>
            <a:avLst/>
            <a:gdLst>
              <a:gd name="T0" fmla="*/ 260 w 274"/>
              <a:gd name="T1" fmla="*/ 15 h 270"/>
              <a:gd name="T2" fmla="*/ 239 w 274"/>
              <a:gd name="T3" fmla="*/ 3 h 270"/>
              <a:gd name="T4" fmla="*/ 4 w 274"/>
              <a:gd name="T5" fmla="*/ 147 h 270"/>
              <a:gd name="T6" fmla="*/ 272 w 274"/>
              <a:gd name="T7" fmla="*/ 35 h 270"/>
              <a:gd name="T8" fmla="*/ 128 w 274"/>
              <a:gd name="T9" fmla="*/ 115 h 270"/>
              <a:gd name="T10" fmla="*/ 194 w 274"/>
              <a:gd name="T11" fmla="*/ 47 h 270"/>
              <a:gd name="T12" fmla="*/ 123 w 274"/>
              <a:gd name="T13" fmla="*/ 110 h 270"/>
              <a:gd name="T14" fmla="*/ 172 w 274"/>
              <a:gd name="T15" fmla="*/ 35 h 270"/>
              <a:gd name="T16" fmla="*/ 105 w 274"/>
              <a:gd name="T17" fmla="*/ 92 h 270"/>
              <a:gd name="T18" fmla="*/ 151 w 274"/>
              <a:gd name="T19" fmla="*/ 27 h 270"/>
              <a:gd name="T20" fmla="*/ 136 w 274"/>
              <a:gd name="T21" fmla="*/ 23 h 270"/>
              <a:gd name="T22" fmla="*/ 133 w 274"/>
              <a:gd name="T23" fmla="*/ 23 h 270"/>
              <a:gd name="T24" fmla="*/ 84 w 274"/>
              <a:gd name="T25" fmla="*/ 72 h 270"/>
              <a:gd name="T26" fmla="*/ 36 w 274"/>
              <a:gd name="T27" fmla="*/ 57 h 270"/>
              <a:gd name="T28" fmla="*/ 36 w 274"/>
              <a:gd name="T29" fmla="*/ 57 h 270"/>
              <a:gd name="T30" fmla="*/ 95 w 274"/>
              <a:gd name="T31" fmla="*/ 22 h 270"/>
              <a:gd name="T32" fmla="*/ 12 w 274"/>
              <a:gd name="T33" fmla="*/ 143 h 270"/>
              <a:gd name="T34" fmla="*/ 66 w 274"/>
              <a:gd name="T35" fmla="*/ 85 h 270"/>
              <a:gd name="T36" fmla="*/ 15 w 274"/>
              <a:gd name="T37" fmla="*/ 160 h 270"/>
              <a:gd name="T38" fmla="*/ 57 w 274"/>
              <a:gd name="T39" fmla="*/ 107 h 270"/>
              <a:gd name="T40" fmla="*/ 16 w 274"/>
              <a:gd name="T41" fmla="*/ 163 h 270"/>
              <a:gd name="T42" fmla="*/ 68 w 274"/>
              <a:gd name="T43" fmla="*/ 121 h 270"/>
              <a:gd name="T44" fmla="*/ 31 w 274"/>
              <a:gd name="T45" fmla="*/ 193 h 270"/>
              <a:gd name="T46" fmla="*/ 40 w 274"/>
              <a:gd name="T47" fmla="*/ 203 h 270"/>
              <a:gd name="T48" fmla="*/ 89 w 274"/>
              <a:gd name="T49" fmla="*/ 145 h 270"/>
              <a:gd name="T50" fmla="*/ 42 w 274"/>
              <a:gd name="T51" fmla="*/ 205 h 270"/>
              <a:gd name="T52" fmla="*/ 109 w 274"/>
              <a:gd name="T53" fmla="*/ 167 h 270"/>
              <a:gd name="T54" fmla="*/ 67 w 274"/>
              <a:gd name="T55" fmla="*/ 223 h 270"/>
              <a:gd name="T56" fmla="*/ 79 w 274"/>
              <a:gd name="T57" fmla="*/ 228 h 270"/>
              <a:gd name="T58" fmla="*/ 121 w 274"/>
              <a:gd name="T59" fmla="*/ 182 h 270"/>
              <a:gd name="T60" fmla="*/ 168 w 274"/>
              <a:gd name="T61" fmla="*/ 146 h 270"/>
              <a:gd name="T62" fmla="*/ 99 w 274"/>
              <a:gd name="T63" fmla="*/ 234 h 270"/>
              <a:gd name="T64" fmla="*/ 231 w 274"/>
              <a:gd name="T65" fmla="*/ 96 h 270"/>
              <a:gd name="T66" fmla="*/ 185 w 274"/>
              <a:gd name="T67" fmla="*/ 219 h 270"/>
              <a:gd name="T68" fmla="*/ 229 w 274"/>
              <a:gd name="T69" fmla="*/ 161 h 270"/>
              <a:gd name="T70" fmla="*/ 235 w 274"/>
              <a:gd name="T71" fmla="*/ 150 h 270"/>
              <a:gd name="T72" fmla="*/ 198 w 274"/>
              <a:gd name="T73" fmla="*/ 190 h 270"/>
              <a:gd name="T74" fmla="*/ 141 w 274"/>
              <a:gd name="T75" fmla="*/ 235 h 270"/>
              <a:gd name="T76" fmla="*/ 236 w 274"/>
              <a:gd name="T77" fmla="*/ 120 h 270"/>
              <a:gd name="T78" fmla="*/ 140 w 274"/>
              <a:gd name="T79" fmla="*/ 235 h 270"/>
              <a:gd name="T80" fmla="*/ 236 w 274"/>
              <a:gd name="T81" fmla="*/ 120 h 270"/>
              <a:gd name="T82" fmla="*/ 63 w 274"/>
              <a:gd name="T83" fmla="*/ 99 h 270"/>
              <a:gd name="T84" fmla="*/ 127 w 274"/>
              <a:gd name="T85" fmla="*/ 123 h 270"/>
              <a:gd name="T86" fmla="*/ 255 w 274"/>
              <a:gd name="T87" fmla="*/ 21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4" h="270">
                <a:moveTo>
                  <a:pt x="272" y="30"/>
                </a:moveTo>
                <a:cubicBezTo>
                  <a:pt x="272" y="30"/>
                  <a:pt x="272" y="29"/>
                  <a:pt x="272" y="29"/>
                </a:cubicBezTo>
                <a:cubicBezTo>
                  <a:pt x="270" y="24"/>
                  <a:pt x="265" y="19"/>
                  <a:pt x="260" y="15"/>
                </a:cubicBezTo>
                <a:cubicBezTo>
                  <a:pt x="255" y="10"/>
                  <a:pt x="250" y="6"/>
                  <a:pt x="245" y="1"/>
                </a:cubicBezTo>
                <a:cubicBezTo>
                  <a:pt x="243" y="0"/>
                  <a:pt x="241" y="1"/>
                  <a:pt x="241" y="2"/>
                </a:cubicBezTo>
                <a:cubicBezTo>
                  <a:pt x="240" y="2"/>
                  <a:pt x="240" y="3"/>
                  <a:pt x="239" y="3"/>
                </a:cubicBezTo>
                <a:cubicBezTo>
                  <a:pt x="226" y="16"/>
                  <a:pt x="212" y="30"/>
                  <a:pt x="198" y="43"/>
                </a:cubicBezTo>
                <a:cubicBezTo>
                  <a:pt x="168" y="12"/>
                  <a:pt x="103" y="5"/>
                  <a:pt x="65" y="22"/>
                </a:cubicBezTo>
                <a:cubicBezTo>
                  <a:pt x="21" y="41"/>
                  <a:pt x="0" y="102"/>
                  <a:pt x="4" y="147"/>
                </a:cubicBezTo>
                <a:cubicBezTo>
                  <a:pt x="13" y="243"/>
                  <a:pt x="142" y="270"/>
                  <a:pt x="207" y="214"/>
                </a:cubicBezTo>
                <a:cubicBezTo>
                  <a:pt x="245" y="181"/>
                  <a:pt x="257" y="124"/>
                  <a:pt x="233" y="80"/>
                </a:cubicBezTo>
                <a:cubicBezTo>
                  <a:pt x="246" y="65"/>
                  <a:pt x="260" y="50"/>
                  <a:pt x="272" y="35"/>
                </a:cubicBezTo>
                <a:cubicBezTo>
                  <a:pt x="274" y="33"/>
                  <a:pt x="273" y="31"/>
                  <a:pt x="272" y="30"/>
                </a:cubicBezTo>
                <a:close/>
                <a:moveTo>
                  <a:pt x="194" y="47"/>
                </a:moveTo>
                <a:cubicBezTo>
                  <a:pt x="171" y="69"/>
                  <a:pt x="149" y="91"/>
                  <a:pt x="128" y="115"/>
                </a:cubicBezTo>
                <a:cubicBezTo>
                  <a:pt x="127" y="114"/>
                  <a:pt x="126" y="113"/>
                  <a:pt x="125" y="112"/>
                </a:cubicBezTo>
                <a:cubicBezTo>
                  <a:pt x="147" y="90"/>
                  <a:pt x="168" y="66"/>
                  <a:pt x="185" y="41"/>
                </a:cubicBezTo>
                <a:cubicBezTo>
                  <a:pt x="188" y="43"/>
                  <a:pt x="191" y="45"/>
                  <a:pt x="194" y="47"/>
                </a:cubicBezTo>
                <a:close/>
                <a:moveTo>
                  <a:pt x="172" y="35"/>
                </a:moveTo>
                <a:cubicBezTo>
                  <a:pt x="176" y="36"/>
                  <a:pt x="179" y="38"/>
                  <a:pt x="182" y="40"/>
                </a:cubicBezTo>
                <a:cubicBezTo>
                  <a:pt x="162" y="62"/>
                  <a:pt x="142" y="86"/>
                  <a:pt x="123" y="110"/>
                </a:cubicBezTo>
                <a:cubicBezTo>
                  <a:pt x="121" y="108"/>
                  <a:pt x="118" y="106"/>
                  <a:pt x="116" y="103"/>
                </a:cubicBezTo>
                <a:cubicBezTo>
                  <a:pt x="136" y="81"/>
                  <a:pt x="154" y="58"/>
                  <a:pt x="172" y="35"/>
                </a:cubicBezTo>
                <a:cubicBezTo>
                  <a:pt x="172" y="35"/>
                  <a:pt x="172" y="35"/>
                  <a:pt x="172" y="35"/>
                </a:cubicBezTo>
                <a:close/>
                <a:moveTo>
                  <a:pt x="168" y="33"/>
                </a:moveTo>
                <a:cubicBezTo>
                  <a:pt x="150" y="56"/>
                  <a:pt x="132" y="78"/>
                  <a:pt x="114" y="102"/>
                </a:cubicBezTo>
                <a:cubicBezTo>
                  <a:pt x="111" y="99"/>
                  <a:pt x="108" y="96"/>
                  <a:pt x="105" y="92"/>
                </a:cubicBezTo>
                <a:cubicBezTo>
                  <a:pt x="122" y="72"/>
                  <a:pt x="139" y="50"/>
                  <a:pt x="155" y="28"/>
                </a:cubicBezTo>
                <a:cubicBezTo>
                  <a:pt x="160" y="30"/>
                  <a:pt x="164" y="31"/>
                  <a:pt x="168" y="33"/>
                </a:cubicBezTo>
                <a:close/>
                <a:moveTo>
                  <a:pt x="151" y="27"/>
                </a:moveTo>
                <a:cubicBezTo>
                  <a:pt x="135" y="48"/>
                  <a:pt x="119" y="69"/>
                  <a:pt x="103" y="91"/>
                </a:cubicBezTo>
                <a:cubicBezTo>
                  <a:pt x="100" y="88"/>
                  <a:pt x="96" y="84"/>
                  <a:pt x="93" y="81"/>
                </a:cubicBezTo>
                <a:cubicBezTo>
                  <a:pt x="108" y="63"/>
                  <a:pt x="125" y="44"/>
                  <a:pt x="136" y="23"/>
                </a:cubicBezTo>
                <a:cubicBezTo>
                  <a:pt x="141" y="24"/>
                  <a:pt x="146" y="25"/>
                  <a:pt x="151" y="27"/>
                </a:cubicBezTo>
                <a:close/>
                <a:moveTo>
                  <a:pt x="117" y="21"/>
                </a:moveTo>
                <a:cubicBezTo>
                  <a:pt x="122" y="21"/>
                  <a:pt x="128" y="22"/>
                  <a:pt x="133" y="23"/>
                </a:cubicBezTo>
                <a:cubicBezTo>
                  <a:pt x="117" y="39"/>
                  <a:pt x="104" y="60"/>
                  <a:pt x="91" y="79"/>
                </a:cubicBezTo>
                <a:cubicBezTo>
                  <a:pt x="89" y="77"/>
                  <a:pt x="87" y="74"/>
                  <a:pt x="84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3" y="71"/>
                  <a:pt x="83" y="71"/>
                  <a:pt x="83" y="71"/>
                </a:cubicBezTo>
                <a:cubicBezTo>
                  <a:pt x="95" y="54"/>
                  <a:pt x="106" y="38"/>
                  <a:pt x="117" y="21"/>
                </a:cubicBezTo>
                <a:close/>
                <a:moveTo>
                  <a:pt x="36" y="57"/>
                </a:moveTo>
                <a:cubicBezTo>
                  <a:pt x="44" y="45"/>
                  <a:pt x="54" y="37"/>
                  <a:pt x="66" y="31"/>
                </a:cubicBezTo>
                <a:cubicBezTo>
                  <a:pt x="47" y="58"/>
                  <a:pt x="29" y="87"/>
                  <a:pt x="13" y="116"/>
                </a:cubicBezTo>
                <a:cubicBezTo>
                  <a:pt x="16" y="95"/>
                  <a:pt x="24" y="74"/>
                  <a:pt x="36" y="57"/>
                </a:cubicBezTo>
                <a:close/>
                <a:moveTo>
                  <a:pt x="12" y="122"/>
                </a:moveTo>
                <a:cubicBezTo>
                  <a:pt x="31" y="90"/>
                  <a:pt x="51" y="59"/>
                  <a:pt x="72" y="28"/>
                </a:cubicBezTo>
                <a:cubicBezTo>
                  <a:pt x="79" y="25"/>
                  <a:pt x="87" y="23"/>
                  <a:pt x="95" y="22"/>
                </a:cubicBezTo>
                <a:cubicBezTo>
                  <a:pt x="65" y="60"/>
                  <a:pt x="37" y="99"/>
                  <a:pt x="12" y="140"/>
                </a:cubicBezTo>
                <a:cubicBezTo>
                  <a:pt x="12" y="134"/>
                  <a:pt x="12" y="128"/>
                  <a:pt x="12" y="122"/>
                </a:cubicBezTo>
                <a:close/>
                <a:moveTo>
                  <a:pt x="12" y="143"/>
                </a:moveTo>
                <a:cubicBezTo>
                  <a:pt x="42" y="103"/>
                  <a:pt x="70" y="62"/>
                  <a:pt x="100" y="22"/>
                </a:cubicBezTo>
                <a:cubicBezTo>
                  <a:pt x="104" y="21"/>
                  <a:pt x="108" y="21"/>
                  <a:pt x="112" y="21"/>
                </a:cubicBezTo>
                <a:cubicBezTo>
                  <a:pt x="96" y="42"/>
                  <a:pt x="81" y="63"/>
                  <a:pt x="66" y="85"/>
                </a:cubicBezTo>
                <a:cubicBezTo>
                  <a:pt x="66" y="85"/>
                  <a:pt x="66" y="85"/>
                  <a:pt x="65" y="85"/>
                </a:cubicBezTo>
                <a:cubicBezTo>
                  <a:pt x="62" y="89"/>
                  <a:pt x="56" y="94"/>
                  <a:pt x="55" y="100"/>
                </a:cubicBezTo>
                <a:cubicBezTo>
                  <a:pt x="41" y="120"/>
                  <a:pt x="28" y="140"/>
                  <a:pt x="15" y="160"/>
                </a:cubicBezTo>
                <a:cubicBezTo>
                  <a:pt x="14" y="154"/>
                  <a:pt x="13" y="149"/>
                  <a:pt x="12" y="143"/>
                </a:cubicBezTo>
                <a:close/>
                <a:moveTo>
                  <a:pt x="16" y="163"/>
                </a:moveTo>
                <a:cubicBezTo>
                  <a:pt x="30" y="145"/>
                  <a:pt x="44" y="126"/>
                  <a:pt x="57" y="107"/>
                </a:cubicBezTo>
                <a:cubicBezTo>
                  <a:pt x="60" y="111"/>
                  <a:pt x="63" y="115"/>
                  <a:pt x="66" y="118"/>
                </a:cubicBezTo>
                <a:cubicBezTo>
                  <a:pt x="50" y="137"/>
                  <a:pt x="33" y="158"/>
                  <a:pt x="23" y="180"/>
                </a:cubicBezTo>
                <a:cubicBezTo>
                  <a:pt x="20" y="174"/>
                  <a:pt x="18" y="169"/>
                  <a:pt x="16" y="163"/>
                </a:cubicBezTo>
                <a:close/>
                <a:moveTo>
                  <a:pt x="30" y="191"/>
                </a:moveTo>
                <a:cubicBezTo>
                  <a:pt x="28" y="188"/>
                  <a:pt x="26" y="185"/>
                  <a:pt x="24" y="182"/>
                </a:cubicBezTo>
                <a:cubicBezTo>
                  <a:pt x="37" y="160"/>
                  <a:pt x="54" y="142"/>
                  <a:pt x="68" y="121"/>
                </a:cubicBezTo>
                <a:cubicBezTo>
                  <a:pt x="70" y="123"/>
                  <a:pt x="72" y="126"/>
                  <a:pt x="74" y="128"/>
                </a:cubicBezTo>
                <a:cubicBezTo>
                  <a:pt x="59" y="149"/>
                  <a:pt x="44" y="170"/>
                  <a:pt x="30" y="191"/>
                </a:cubicBezTo>
                <a:close/>
                <a:moveTo>
                  <a:pt x="31" y="193"/>
                </a:moveTo>
                <a:cubicBezTo>
                  <a:pt x="47" y="173"/>
                  <a:pt x="62" y="152"/>
                  <a:pt x="76" y="131"/>
                </a:cubicBezTo>
                <a:cubicBezTo>
                  <a:pt x="80" y="135"/>
                  <a:pt x="83" y="139"/>
                  <a:pt x="86" y="143"/>
                </a:cubicBezTo>
                <a:cubicBezTo>
                  <a:pt x="69" y="161"/>
                  <a:pt x="55" y="183"/>
                  <a:pt x="40" y="203"/>
                </a:cubicBezTo>
                <a:cubicBezTo>
                  <a:pt x="37" y="200"/>
                  <a:pt x="34" y="197"/>
                  <a:pt x="31" y="193"/>
                </a:cubicBezTo>
                <a:close/>
                <a:moveTo>
                  <a:pt x="42" y="205"/>
                </a:moveTo>
                <a:cubicBezTo>
                  <a:pt x="58" y="186"/>
                  <a:pt x="75" y="166"/>
                  <a:pt x="89" y="145"/>
                </a:cubicBezTo>
                <a:cubicBezTo>
                  <a:pt x="91" y="148"/>
                  <a:pt x="94" y="151"/>
                  <a:pt x="96" y="154"/>
                </a:cubicBezTo>
                <a:cubicBezTo>
                  <a:pt x="81" y="173"/>
                  <a:pt x="67" y="193"/>
                  <a:pt x="53" y="214"/>
                </a:cubicBezTo>
                <a:cubicBezTo>
                  <a:pt x="49" y="211"/>
                  <a:pt x="45" y="208"/>
                  <a:pt x="42" y="205"/>
                </a:cubicBezTo>
                <a:close/>
                <a:moveTo>
                  <a:pt x="55" y="215"/>
                </a:moveTo>
                <a:cubicBezTo>
                  <a:pt x="70" y="196"/>
                  <a:pt x="85" y="177"/>
                  <a:pt x="99" y="156"/>
                </a:cubicBezTo>
                <a:cubicBezTo>
                  <a:pt x="102" y="160"/>
                  <a:pt x="105" y="164"/>
                  <a:pt x="109" y="167"/>
                </a:cubicBezTo>
                <a:cubicBezTo>
                  <a:pt x="93" y="184"/>
                  <a:pt x="79" y="203"/>
                  <a:pt x="65" y="221"/>
                </a:cubicBezTo>
                <a:cubicBezTo>
                  <a:pt x="61" y="219"/>
                  <a:pt x="58" y="217"/>
                  <a:pt x="55" y="215"/>
                </a:cubicBezTo>
                <a:close/>
                <a:moveTo>
                  <a:pt x="67" y="223"/>
                </a:moveTo>
                <a:cubicBezTo>
                  <a:pt x="82" y="206"/>
                  <a:pt x="97" y="188"/>
                  <a:pt x="111" y="170"/>
                </a:cubicBezTo>
                <a:cubicBezTo>
                  <a:pt x="113" y="173"/>
                  <a:pt x="116" y="176"/>
                  <a:pt x="118" y="178"/>
                </a:cubicBezTo>
                <a:cubicBezTo>
                  <a:pt x="104" y="193"/>
                  <a:pt x="91" y="211"/>
                  <a:pt x="79" y="228"/>
                </a:cubicBezTo>
                <a:cubicBezTo>
                  <a:pt x="75" y="226"/>
                  <a:pt x="71" y="225"/>
                  <a:pt x="67" y="223"/>
                </a:cubicBezTo>
                <a:close/>
                <a:moveTo>
                  <a:pt x="82" y="229"/>
                </a:moveTo>
                <a:cubicBezTo>
                  <a:pt x="96" y="214"/>
                  <a:pt x="110" y="198"/>
                  <a:pt x="121" y="182"/>
                </a:cubicBezTo>
                <a:cubicBezTo>
                  <a:pt x="122" y="182"/>
                  <a:pt x="122" y="182"/>
                  <a:pt x="123" y="183"/>
                </a:cubicBezTo>
                <a:cubicBezTo>
                  <a:pt x="124" y="185"/>
                  <a:pt x="127" y="184"/>
                  <a:pt x="128" y="183"/>
                </a:cubicBezTo>
                <a:cubicBezTo>
                  <a:pt x="142" y="171"/>
                  <a:pt x="155" y="159"/>
                  <a:pt x="168" y="146"/>
                </a:cubicBezTo>
                <a:cubicBezTo>
                  <a:pt x="143" y="175"/>
                  <a:pt x="119" y="204"/>
                  <a:pt x="96" y="233"/>
                </a:cubicBezTo>
                <a:cubicBezTo>
                  <a:pt x="91" y="232"/>
                  <a:pt x="87" y="231"/>
                  <a:pt x="82" y="229"/>
                </a:cubicBezTo>
                <a:close/>
                <a:moveTo>
                  <a:pt x="99" y="234"/>
                </a:moveTo>
                <a:cubicBezTo>
                  <a:pt x="137" y="193"/>
                  <a:pt x="175" y="151"/>
                  <a:pt x="208" y="107"/>
                </a:cubicBezTo>
                <a:cubicBezTo>
                  <a:pt x="214" y="100"/>
                  <a:pt x="221" y="93"/>
                  <a:pt x="227" y="86"/>
                </a:cubicBezTo>
                <a:cubicBezTo>
                  <a:pt x="229" y="89"/>
                  <a:pt x="230" y="93"/>
                  <a:pt x="231" y="96"/>
                </a:cubicBezTo>
                <a:cubicBezTo>
                  <a:pt x="195" y="144"/>
                  <a:pt x="157" y="190"/>
                  <a:pt x="118" y="236"/>
                </a:cubicBezTo>
                <a:cubicBezTo>
                  <a:pt x="112" y="236"/>
                  <a:pt x="105" y="235"/>
                  <a:pt x="99" y="234"/>
                </a:cubicBezTo>
                <a:close/>
                <a:moveTo>
                  <a:pt x="185" y="219"/>
                </a:moveTo>
                <a:cubicBezTo>
                  <a:pt x="181" y="222"/>
                  <a:pt x="176" y="224"/>
                  <a:pt x="172" y="226"/>
                </a:cubicBezTo>
                <a:cubicBezTo>
                  <a:pt x="185" y="212"/>
                  <a:pt x="197" y="198"/>
                  <a:pt x="210" y="183"/>
                </a:cubicBezTo>
                <a:cubicBezTo>
                  <a:pt x="216" y="176"/>
                  <a:pt x="222" y="168"/>
                  <a:pt x="229" y="161"/>
                </a:cubicBezTo>
                <a:cubicBezTo>
                  <a:pt x="230" y="160"/>
                  <a:pt x="232" y="158"/>
                  <a:pt x="233" y="157"/>
                </a:cubicBezTo>
                <a:cubicBezTo>
                  <a:pt x="226" y="182"/>
                  <a:pt x="210" y="205"/>
                  <a:pt x="185" y="219"/>
                </a:cubicBezTo>
                <a:close/>
                <a:moveTo>
                  <a:pt x="235" y="150"/>
                </a:moveTo>
                <a:cubicBezTo>
                  <a:pt x="232" y="152"/>
                  <a:pt x="229" y="155"/>
                  <a:pt x="228" y="156"/>
                </a:cubicBezTo>
                <a:cubicBezTo>
                  <a:pt x="224" y="159"/>
                  <a:pt x="221" y="164"/>
                  <a:pt x="217" y="168"/>
                </a:cubicBezTo>
                <a:cubicBezTo>
                  <a:pt x="211" y="175"/>
                  <a:pt x="205" y="183"/>
                  <a:pt x="198" y="190"/>
                </a:cubicBezTo>
                <a:cubicBezTo>
                  <a:pt x="188" y="203"/>
                  <a:pt x="177" y="215"/>
                  <a:pt x="167" y="228"/>
                </a:cubicBezTo>
                <a:cubicBezTo>
                  <a:pt x="158" y="231"/>
                  <a:pt x="149" y="234"/>
                  <a:pt x="141" y="235"/>
                </a:cubicBezTo>
                <a:cubicBezTo>
                  <a:pt x="141" y="235"/>
                  <a:pt x="141" y="235"/>
                  <a:pt x="141" y="235"/>
                </a:cubicBezTo>
                <a:cubicBezTo>
                  <a:pt x="175" y="200"/>
                  <a:pt x="209" y="162"/>
                  <a:pt x="237" y="123"/>
                </a:cubicBezTo>
                <a:cubicBezTo>
                  <a:pt x="237" y="132"/>
                  <a:pt x="236" y="141"/>
                  <a:pt x="235" y="150"/>
                </a:cubicBezTo>
                <a:close/>
                <a:moveTo>
                  <a:pt x="236" y="120"/>
                </a:moveTo>
                <a:cubicBezTo>
                  <a:pt x="236" y="119"/>
                  <a:pt x="235" y="120"/>
                  <a:pt x="235" y="120"/>
                </a:cubicBezTo>
                <a:cubicBezTo>
                  <a:pt x="202" y="156"/>
                  <a:pt x="171" y="195"/>
                  <a:pt x="139" y="233"/>
                </a:cubicBezTo>
                <a:cubicBezTo>
                  <a:pt x="138" y="234"/>
                  <a:pt x="139" y="235"/>
                  <a:pt x="140" y="235"/>
                </a:cubicBezTo>
                <a:cubicBezTo>
                  <a:pt x="134" y="236"/>
                  <a:pt x="127" y="236"/>
                  <a:pt x="121" y="236"/>
                </a:cubicBezTo>
                <a:cubicBezTo>
                  <a:pt x="162" y="195"/>
                  <a:pt x="200" y="148"/>
                  <a:pt x="233" y="101"/>
                </a:cubicBezTo>
                <a:cubicBezTo>
                  <a:pt x="235" y="107"/>
                  <a:pt x="236" y="113"/>
                  <a:pt x="236" y="120"/>
                </a:cubicBezTo>
                <a:close/>
                <a:moveTo>
                  <a:pt x="126" y="174"/>
                </a:moveTo>
                <a:cubicBezTo>
                  <a:pt x="104" y="150"/>
                  <a:pt x="83" y="125"/>
                  <a:pt x="60" y="103"/>
                </a:cubicBezTo>
                <a:cubicBezTo>
                  <a:pt x="61" y="102"/>
                  <a:pt x="62" y="100"/>
                  <a:pt x="63" y="99"/>
                </a:cubicBezTo>
                <a:cubicBezTo>
                  <a:pt x="66" y="96"/>
                  <a:pt x="68" y="93"/>
                  <a:pt x="71" y="90"/>
                </a:cubicBezTo>
                <a:cubicBezTo>
                  <a:pt x="74" y="87"/>
                  <a:pt x="79" y="82"/>
                  <a:pt x="82" y="78"/>
                </a:cubicBezTo>
                <a:cubicBezTo>
                  <a:pt x="94" y="95"/>
                  <a:pt x="110" y="111"/>
                  <a:pt x="127" y="123"/>
                </a:cubicBezTo>
                <a:cubicBezTo>
                  <a:pt x="129" y="125"/>
                  <a:pt x="132" y="122"/>
                  <a:pt x="132" y="120"/>
                </a:cubicBezTo>
                <a:cubicBezTo>
                  <a:pt x="172" y="86"/>
                  <a:pt x="208" y="46"/>
                  <a:pt x="244" y="9"/>
                </a:cubicBezTo>
                <a:cubicBezTo>
                  <a:pt x="248" y="13"/>
                  <a:pt x="251" y="17"/>
                  <a:pt x="255" y="21"/>
                </a:cubicBezTo>
                <a:cubicBezTo>
                  <a:pt x="258" y="24"/>
                  <a:pt x="262" y="28"/>
                  <a:pt x="265" y="31"/>
                </a:cubicBezTo>
                <a:cubicBezTo>
                  <a:pt x="221" y="81"/>
                  <a:pt x="175" y="129"/>
                  <a:pt x="126" y="174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84685" y="4608096"/>
            <a:ext cx="5098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Special (</a:t>
            </a:r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/ˈ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speʃ.əl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24758242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/>
      <p:bldP spid="12" grpId="0"/>
      <p:bldP spid="35" grpId="0"/>
      <p:bldP spid="37" grpId="0"/>
      <p:bldP spid="30" grpId="0" animBg="1"/>
      <p:bldP spid="40" grpId="0" animBg="1"/>
      <p:bldP spid="43" grpId="0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27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2: R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ead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study strategy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" y="748487"/>
            <a:ext cx="2243984" cy="2199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37" y="531876"/>
            <a:ext cx="2737279" cy="2063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395" y="3457898"/>
            <a:ext cx="3232484" cy="2424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" y="3424790"/>
            <a:ext cx="4680284" cy="23401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17305" y="1381380"/>
            <a:ext cx="41857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Firework (n)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/ˈ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faɪə.wɜːk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2813" y="5882261"/>
            <a:ext cx="28007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8900">
              <a:spcAft>
                <a:spcPts val="0"/>
              </a:spcAft>
              <a:tabLst>
                <a:tab pos="720725" algn="l"/>
              </a:tabLst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Meal (n)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mɪəl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96037" y="2670592"/>
            <a:ext cx="26356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Lion (n)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laɪ.ən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22447" y="6007393"/>
            <a:ext cx="43236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Envelope (n)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en.və.ləʊp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5298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6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3: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introduction to the radio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 what order do they mention the objects in the photo?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2" y="2103262"/>
            <a:ext cx="12224912" cy="30823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65063" y="5604451"/>
            <a:ext cx="4172553" cy="553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925">
              <a:spcAft>
                <a:spcPts val="0"/>
              </a:spcAft>
              <a:tabLst>
                <a:tab pos="720725" algn="l"/>
              </a:tabLs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1. D    2. B     3. C     4. A</a:t>
            </a:r>
          </a:p>
        </p:txBody>
      </p:sp>
      <p:pic>
        <p:nvPicPr>
          <p:cNvPr id="7" name="Friends Plus for Vietnam G6 SB Track 1.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10" y="1228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864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27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4: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again and write True or False.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131930"/>
              </p:ext>
            </p:extLst>
          </p:nvPr>
        </p:nvGraphicFramePr>
        <p:xfrm>
          <a:off x="0" y="739223"/>
          <a:ext cx="1219200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979746159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3697947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True/False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208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People give money as a present at Lunar New Year.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126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People eat a lot before Lunar New Year.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655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People eat lots of meat at Lunar New Year.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37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The grandmother invites all the family to a big meal.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606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The lion only stops at some restaurants.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31443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096000" y="1470125"/>
            <a:ext cx="9688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True</a:t>
            </a:r>
            <a:endParaRPr lang="en-US" sz="3000" dirty="0">
              <a:solidFill>
                <a:srgbClr val="00B05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5999" y="4461260"/>
            <a:ext cx="9688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True</a:t>
            </a:r>
            <a:endParaRPr lang="en-US" sz="3000" dirty="0">
              <a:solidFill>
                <a:srgbClr val="00B05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5999" y="2236221"/>
            <a:ext cx="6096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False ( People clean their houses before Lunar New Year.)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5999" y="3366105"/>
            <a:ext cx="6096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False (People often eat vegetarian food at Lunar New Year.)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5999" y="5318765"/>
            <a:ext cx="6087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 (The lion stops at all the restaurants.)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45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0" grpId="0"/>
      <p:bldP spid="11" grpId="0"/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479</Words>
  <Application>Microsoft Office PowerPoint</Application>
  <PresentationFormat>Widescreen</PresentationFormat>
  <Paragraphs>78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 Black</vt:lpstr>
      <vt:lpstr>Lato Black</vt:lpstr>
      <vt:lpstr>MS Mincho</vt:lpstr>
      <vt:lpstr>Tahoma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Home</cp:lastModifiedBy>
  <cp:revision>32</cp:revision>
  <dcterms:created xsi:type="dcterms:W3CDTF">2021-05-03T08:09:39Z</dcterms:created>
  <dcterms:modified xsi:type="dcterms:W3CDTF">2022-07-26T04:20:25Z</dcterms:modified>
</cp:coreProperties>
</file>